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42e51f0b4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cfcfdfada4b0e"/>
  </p:sldMasterIdLst>
  <p:sldIdLst>
    <p:sldId xmlns:r="http://schemas.openxmlformats.org/officeDocument/2006/relationships" id="256" r:id="Rc7e4527924134d49"/>
    <p:sldId xmlns:r="http://schemas.openxmlformats.org/officeDocument/2006/relationships" id="257" r:id="Re0617a315f9f47cf"/>
    <p:sldId xmlns:r="http://schemas.openxmlformats.org/officeDocument/2006/relationships" id="258" r:id="R69061bf0289141ef"/>
    <p:sldId xmlns:r="http://schemas.openxmlformats.org/officeDocument/2006/relationships" id="259" r:id="R31b56453c9df4169"/>
    <p:sldId xmlns:r="http://schemas.openxmlformats.org/officeDocument/2006/relationships" id="260" r:id="Rfde625a2bf114988"/>
    <p:sldId xmlns:r="http://schemas.openxmlformats.org/officeDocument/2006/relationships" id="261" r:id="Rdbe3d60dd88c4ed1"/>
    <p:sldId xmlns:r="http://schemas.openxmlformats.org/officeDocument/2006/relationships" id="262" r:id="R391ccd2cc381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cfcfdfada4b0e" /><Relationship Type="http://schemas.openxmlformats.org/officeDocument/2006/relationships/slide" Target="/ppt/slides/slide1.xml" Id="Rc7e4527924134d49" /><Relationship Type="http://schemas.openxmlformats.org/officeDocument/2006/relationships/slide" Target="/ppt/slides/slide2.xml" Id="Re0617a315f9f47cf" /><Relationship Type="http://schemas.openxmlformats.org/officeDocument/2006/relationships/slide" Target="/ppt/slides/slide3.xml" Id="R69061bf0289141ef" /><Relationship Type="http://schemas.openxmlformats.org/officeDocument/2006/relationships/slide" Target="/ppt/slides/slide4.xml" Id="R31b56453c9df4169" /><Relationship Type="http://schemas.openxmlformats.org/officeDocument/2006/relationships/slide" Target="/ppt/slides/slide5.xml" Id="Rfde625a2bf114988" /><Relationship Type="http://schemas.openxmlformats.org/officeDocument/2006/relationships/slide" Target="/ppt/slides/slide6.xml" Id="Rdbe3d60dd88c4ed1" /><Relationship Type="http://schemas.openxmlformats.org/officeDocument/2006/relationships/slide" Target="/ppt/slides/slide7.xml" Id="R391ccd2cc381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36a9f87cc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cf72853774189" /><Relationship Type="http://schemas.openxmlformats.org/officeDocument/2006/relationships/theme" Target="/ppt/slideMasters/theme/theme1.xml" Id="Ra50ed9ec1ced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cf7285377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a78b3c3a5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2cc23229f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1a6e072a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a72fe3bfa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748a5b43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525a7249c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66549a9f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TORA KLEVEN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KLEVEN HOLDING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42 726 789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43 146 020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KLEVEN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Gåsbuvegen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