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b473f2f1b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e0f0a71474617"/>
  </p:sldMasterIdLst>
  <p:sldIdLst>
    <p:sldId xmlns:r="http://schemas.openxmlformats.org/officeDocument/2006/relationships" id="256" r:id="R02dece07fdea4b31"/>
    <p:sldId xmlns:r="http://schemas.openxmlformats.org/officeDocument/2006/relationships" id="257" r:id="R5c23f294e924442f"/>
    <p:sldId xmlns:r="http://schemas.openxmlformats.org/officeDocument/2006/relationships" id="258" r:id="R3ed3e4c5f7684c61"/>
    <p:sldId xmlns:r="http://schemas.openxmlformats.org/officeDocument/2006/relationships" id="259" r:id="Re9ceb5ebb84741e6"/>
    <p:sldId xmlns:r="http://schemas.openxmlformats.org/officeDocument/2006/relationships" id="260" r:id="R44e8de60c0d0459c"/>
    <p:sldId xmlns:r="http://schemas.openxmlformats.org/officeDocument/2006/relationships" id="261" r:id="Raa4e80a011bb4b26"/>
    <p:sldId xmlns:r="http://schemas.openxmlformats.org/officeDocument/2006/relationships" id="262" r:id="Rbbee509956f4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e0f0a71474617" /><Relationship Type="http://schemas.openxmlformats.org/officeDocument/2006/relationships/slide" Target="/ppt/slides/slide1.xml" Id="R02dece07fdea4b31" /><Relationship Type="http://schemas.openxmlformats.org/officeDocument/2006/relationships/slide" Target="/ppt/slides/slide2.xml" Id="R5c23f294e924442f" /><Relationship Type="http://schemas.openxmlformats.org/officeDocument/2006/relationships/slide" Target="/ppt/slides/slide3.xml" Id="R3ed3e4c5f7684c61" /><Relationship Type="http://schemas.openxmlformats.org/officeDocument/2006/relationships/slide" Target="/ppt/slides/slide4.xml" Id="Re9ceb5ebb84741e6" /><Relationship Type="http://schemas.openxmlformats.org/officeDocument/2006/relationships/slide" Target="/ppt/slides/slide5.xml" Id="R44e8de60c0d0459c" /><Relationship Type="http://schemas.openxmlformats.org/officeDocument/2006/relationships/slide" Target="/ppt/slides/slide6.xml" Id="Raa4e80a011bb4b26" /><Relationship Type="http://schemas.openxmlformats.org/officeDocument/2006/relationships/slide" Target="/ppt/slides/slide7.xml" Id="Rbbee509956f4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2692ebd3e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86e1cb054c14" /><Relationship Type="http://schemas.openxmlformats.org/officeDocument/2006/relationships/theme" Target="/ppt/slideMasters/theme/theme1.xml" Id="Raa8f70789621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c86e1cb05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b9b96891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f593dee9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1c85888d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00ce7406a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edc3cbff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2201a9120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b92c65d9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