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d8bb28b8f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ecc4b56d5b401a"/>
  </p:sldMasterIdLst>
  <p:sldIdLst>
    <p:sldId xmlns:r="http://schemas.openxmlformats.org/officeDocument/2006/relationships" id="256" r:id="R3018eb31d4ec4efc"/>
    <p:sldId xmlns:r="http://schemas.openxmlformats.org/officeDocument/2006/relationships" id="257" r:id="R7f61cccf6f884be7"/>
    <p:sldId xmlns:r="http://schemas.openxmlformats.org/officeDocument/2006/relationships" id="258" r:id="Rd7050bf618be4860"/>
    <p:sldId xmlns:r="http://schemas.openxmlformats.org/officeDocument/2006/relationships" id="259" r:id="Ra527892c8d9c40b5"/>
    <p:sldId xmlns:r="http://schemas.openxmlformats.org/officeDocument/2006/relationships" id="260" r:id="Rb48b98f4d4ca4546"/>
    <p:sldId xmlns:r="http://schemas.openxmlformats.org/officeDocument/2006/relationships" id="261" r:id="R86a160a98f7f410e"/>
    <p:sldId xmlns:r="http://schemas.openxmlformats.org/officeDocument/2006/relationships" id="262" r:id="Ref71dcf31104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cc4b56d5b401a" /><Relationship Type="http://schemas.openxmlformats.org/officeDocument/2006/relationships/slide" Target="/ppt/slides/slide1.xml" Id="R3018eb31d4ec4efc" /><Relationship Type="http://schemas.openxmlformats.org/officeDocument/2006/relationships/slide" Target="/ppt/slides/slide2.xml" Id="R7f61cccf6f884be7" /><Relationship Type="http://schemas.openxmlformats.org/officeDocument/2006/relationships/slide" Target="/ppt/slides/slide3.xml" Id="Rd7050bf618be4860" /><Relationship Type="http://schemas.openxmlformats.org/officeDocument/2006/relationships/slide" Target="/ppt/slides/slide4.xml" Id="Ra527892c8d9c40b5" /><Relationship Type="http://schemas.openxmlformats.org/officeDocument/2006/relationships/slide" Target="/ppt/slides/slide5.xml" Id="Rb48b98f4d4ca4546" /><Relationship Type="http://schemas.openxmlformats.org/officeDocument/2006/relationships/slide" Target="/ppt/slides/slide6.xml" Id="R86a160a98f7f410e" /><Relationship Type="http://schemas.openxmlformats.org/officeDocument/2006/relationships/slide" Target="/ppt/slides/slide7.xml" Id="Ref71dcf31104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36fe5cb09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736f4bcb64a35" /><Relationship Type="http://schemas.openxmlformats.org/officeDocument/2006/relationships/theme" Target="/ppt/slideMasters/theme/theme1.xml" Id="Rff0e3a553b45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736f4bcb6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4ab617e9c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bd03a236c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d1c3b8ab9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b3e5a111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b30c28436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9fcbe1d2b43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c2c90f59a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LABERG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 Arne Håkon Laberg, Øvstetunsvegen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