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7ae7d6e34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2dddd87c04eb0"/>
  </p:sldMasterIdLst>
  <p:sldIdLst>
    <p:sldId xmlns:r="http://schemas.openxmlformats.org/officeDocument/2006/relationships" id="256" r:id="R9203c82ada38476c"/>
    <p:sldId xmlns:r="http://schemas.openxmlformats.org/officeDocument/2006/relationships" id="257" r:id="R7d0ddb42f6864613"/>
    <p:sldId xmlns:r="http://schemas.openxmlformats.org/officeDocument/2006/relationships" id="258" r:id="Rba5bb41818d745f5"/>
    <p:sldId xmlns:r="http://schemas.openxmlformats.org/officeDocument/2006/relationships" id="259" r:id="R1fe1f3ee951f4b16"/>
    <p:sldId xmlns:r="http://schemas.openxmlformats.org/officeDocument/2006/relationships" id="260" r:id="R2eb2e473017446f8"/>
    <p:sldId xmlns:r="http://schemas.openxmlformats.org/officeDocument/2006/relationships" id="261" r:id="Rc78f3bfba5af4c7f"/>
    <p:sldId xmlns:r="http://schemas.openxmlformats.org/officeDocument/2006/relationships" id="262" r:id="R0351a1f6a582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2dddd87c04eb0" /><Relationship Type="http://schemas.openxmlformats.org/officeDocument/2006/relationships/slide" Target="/ppt/slides/slide1.xml" Id="R9203c82ada38476c" /><Relationship Type="http://schemas.openxmlformats.org/officeDocument/2006/relationships/slide" Target="/ppt/slides/slide2.xml" Id="R7d0ddb42f6864613" /><Relationship Type="http://schemas.openxmlformats.org/officeDocument/2006/relationships/slide" Target="/ppt/slides/slide3.xml" Id="Rba5bb41818d745f5" /><Relationship Type="http://schemas.openxmlformats.org/officeDocument/2006/relationships/slide" Target="/ppt/slides/slide4.xml" Id="R1fe1f3ee951f4b16" /><Relationship Type="http://schemas.openxmlformats.org/officeDocument/2006/relationships/slide" Target="/ppt/slides/slide5.xml" Id="R2eb2e473017446f8" /><Relationship Type="http://schemas.openxmlformats.org/officeDocument/2006/relationships/slide" Target="/ppt/slides/slide6.xml" Id="Rc78f3bfba5af4c7f" /><Relationship Type="http://schemas.openxmlformats.org/officeDocument/2006/relationships/slide" Target="/ppt/slides/slide7.xml" Id="R0351a1f6a582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65ac87103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f5ae34e840f1" /><Relationship Type="http://schemas.openxmlformats.org/officeDocument/2006/relationships/theme" Target="/ppt/slideMasters/theme/theme1.xml" Id="R36514e3e6438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5f5ae34e8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b25dd074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e15909c7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23c9162e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986d41e8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515e7bbd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3c4bc37a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e14918c6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JTC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93 127 902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JTC HOLDING AS</a:t>
            </a:r>
          </a:p>
        </p:txBody>
      </p:sp>
    </p:spTree>
  </p:cSld>
  <p:clrMapOvr>
    <a:masterClrMapping xmlns:a="http://schemas.openxmlformats.org/drawingml/2006/main"/>
  </p:clrMapOvr>
</p:sld>
</file>