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932b2141242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f38d1c1344667"/>
  </p:sldMasterIdLst>
  <p:sldIdLst>
    <p:sldId xmlns:r="http://schemas.openxmlformats.org/officeDocument/2006/relationships" id="256" r:id="R0f80d01676e846fb"/>
    <p:sldId xmlns:r="http://schemas.openxmlformats.org/officeDocument/2006/relationships" id="257" r:id="R59b197f8ab8a4759"/>
    <p:sldId xmlns:r="http://schemas.openxmlformats.org/officeDocument/2006/relationships" id="258" r:id="R3ce07c331ce94983"/>
    <p:sldId xmlns:r="http://schemas.openxmlformats.org/officeDocument/2006/relationships" id="259" r:id="R4a7dad3192fa4111"/>
    <p:sldId xmlns:r="http://schemas.openxmlformats.org/officeDocument/2006/relationships" id="260" r:id="Rdcffbd7b7fc34ca8"/>
    <p:sldId xmlns:r="http://schemas.openxmlformats.org/officeDocument/2006/relationships" id="261" r:id="R370837a06625445f"/>
    <p:sldId xmlns:r="http://schemas.openxmlformats.org/officeDocument/2006/relationships" id="262" r:id="R2e4d82a79ac349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f38d1c1344667" /><Relationship Type="http://schemas.openxmlformats.org/officeDocument/2006/relationships/slide" Target="/ppt/slides/slide1.xml" Id="R0f80d01676e846fb" /><Relationship Type="http://schemas.openxmlformats.org/officeDocument/2006/relationships/slide" Target="/ppt/slides/slide2.xml" Id="R59b197f8ab8a4759" /><Relationship Type="http://schemas.openxmlformats.org/officeDocument/2006/relationships/slide" Target="/ppt/slides/slide3.xml" Id="R3ce07c331ce94983" /><Relationship Type="http://schemas.openxmlformats.org/officeDocument/2006/relationships/slide" Target="/ppt/slides/slide4.xml" Id="R4a7dad3192fa4111" /><Relationship Type="http://schemas.openxmlformats.org/officeDocument/2006/relationships/slide" Target="/ppt/slides/slide5.xml" Id="Rdcffbd7b7fc34ca8" /><Relationship Type="http://schemas.openxmlformats.org/officeDocument/2006/relationships/slide" Target="/ppt/slides/slide6.xml" Id="R370837a06625445f" /><Relationship Type="http://schemas.openxmlformats.org/officeDocument/2006/relationships/slide" Target="/ppt/slides/slide7.xml" Id="R2e4d82a79ac349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72e7cf9c141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8e726d4f24df2" /><Relationship Type="http://schemas.openxmlformats.org/officeDocument/2006/relationships/theme" Target="/ppt/slideMasters/theme/theme1.xml" Id="Rc28274c652d5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8e726d4f2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e3909c61647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0e3bd4ad943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e9b28b8cf47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7212a9b04e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0480204f648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bd0074389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1f7bed84746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2 147 187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1 561 556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1 631 661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54 000 679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54 016 847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PETERSEN JOHAN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Bruns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91 90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989 156 454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ANEM AS</a:t>
            </a:r>
          </a:p>
        </p:txBody>
      </p:sp>
    </p:spTree>
  </p:cSld>
  <p:clrMapOvr>
    <a:masterClrMapping xmlns:a="http://schemas.openxmlformats.org/drawingml/2006/main"/>
  </p:clrMapOvr>
</p:sld>
</file>