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5480249494a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bc52d326954372"/>
  </p:sldMasterIdLst>
  <p:sldIdLst>
    <p:sldId xmlns:r="http://schemas.openxmlformats.org/officeDocument/2006/relationships" id="256" r:id="Rf0743646d4aa42af"/>
    <p:sldId xmlns:r="http://schemas.openxmlformats.org/officeDocument/2006/relationships" id="257" r:id="R6172a2c2786347fd"/>
    <p:sldId xmlns:r="http://schemas.openxmlformats.org/officeDocument/2006/relationships" id="258" r:id="R202a2fd80bd54fcf"/>
    <p:sldId xmlns:r="http://schemas.openxmlformats.org/officeDocument/2006/relationships" id="259" r:id="Readd73c926a9448e"/>
    <p:sldId xmlns:r="http://schemas.openxmlformats.org/officeDocument/2006/relationships" id="260" r:id="Rb7b66b05f5fe4b1e"/>
    <p:sldId xmlns:r="http://schemas.openxmlformats.org/officeDocument/2006/relationships" id="261" r:id="Rf2353d0178e448f7"/>
    <p:sldId xmlns:r="http://schemas.openxmlformats.org/officeDocument/2006/relationships" id="262" r:id="R36db9a435b1f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c52d326954372" /><Relationship Type="http://schemas.openxmlformats.org/officeDocument/2006/relationships/slide" Target="/ppt/slides/slide1.xml" Id="Rf0743646d4aa42af" /><Relationship Type="http://schemas.openxmlformats.org/officeDocument/2006/relationships/slide" Target="/ppt/slides/slide2.xml" Id="R6172a2c2786347fd" /><Relationship Type="http://schemas.openxmlformats.org/officeDocument/2006/relationships/slide" Target="/ppt/slides/slide3.xml" Id="R202a2fd80bd54fcf" /><Relationship Type="http://schemas.openxmlformats.org/officeDocument/2006/relationships/slide" Target="/ppt/slides/slide4.xml" Id="Readd73c926a9448e" /><Relationship Type="http://schemas.openxmlformats.org/officeDocument/2006/relationships/slide" Target="/ppt/slides/slide5.xml" Id="Rb7b66b05f5fe4b1e" /><Relationship Type="http://schemas.openxmlformats.org/officeDocument/2006/relationships/slide" Target="/ppt/slides/slide6.xml" Id="Rf2353d0178e448f7" /><Relationship Type="http://schemas.openxmlformats.org/officeDocument/2006/relationships/slide" Target="/ppt/slides/slide7.xml" Id="R36db9a435b1f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e84e126b44c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12fd3ee4d4a94" /><Relationship Type="http://schemas.openxmlformats.org/officeDocument/2006/relationships/theme" Target="/ppt/slideMasters/theme/theme1.xml" Id="R6ad31cfb1190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12fd3ee4d4a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00086475545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50b8db82548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8cfada64e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88ca8bfd9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b3a721cc8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e6e64d4ce4e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dc3b39b76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RIKKE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−3 421 894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4 494 751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RØNNE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Stig Rønne, Breidablikveien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RIKKE INVEST AS</a:t>
            </a:r>
          </a:p>
        </p:txBody>
      </p:sp>
    </p:spTree>
  </p:cSld>
  <p:clrMapOvr>
    <a:masterClrMapping xmlns:a="http://schemas.openxmlformats.org/drawingml/2006/main"/>
  </p:clrMapOvr>
</p:sld>
</file>