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c8b224461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0fa94de4214f14"/>
  </p:sldMasterIdLst>
  <p:sldIdLst>
    <p:sldId xmlns:r="http://schemas.openxmlformats.org/officeDocument/2006/relationships" id="256" r:id="Rf19a8afe997e4fdb"/>
    <p:sldId xmlns:r="http://schemas.openxmlformats.org/officeDocument/2006/relationships" id="257" r:id="Rf485cf1b98d94815"/>
    <p:sldId xmlns:r="http://schemas.openxmlformats.org/officeDocument/2006/relationships" id="258" r:id="R580740ef8f5c4d6d"/>
    <p:sldId xmlns:r="http://schemas.openxmlformats.org/officeDocument/2006/relationships" id="259" r:id="R8bb60b4a663d405d"/>
    <p:sldId xmlns:r="http://schemas.openxmlformats.org/officeDocument/2006/relationships" id="260" r:id="Rac5ceb992e6f42ec"/>
    <p:sldId xmlns:r="http://schemas.openxmlformats.org/officeDocument/2006/relationships" id="261" r:id="R623f479b988046e5"/>
    <p:sldId xmlns:r="http://schemas.openxmlformats.org/officeDocument/2006/relationships" id="262" r:id="Rc2efc5c0d85c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fa94de4214f14" /><Relationship Type="http://schemas.openxmlformats.org/officeDocument/2006/relationships/slide" Target="/ppt/slides/slide1.xml" Id="Rf19a8afe997e4fdb" /><Relationship Type="http://schemas.openxmlformats.org/officeDocument/2006/relationships/slide" Target="/ppt/slides/slide2.xml" Id="Rf485cf1b98d94815" /><Relationship Type="http://schemas.openxmlformats.org/officeDocument/2006/relationships/slide" Target="/ppt/slides/slide3.xml" Id="R580740ef8f5c4d6d" /><Relationship Type="http://schemas.openxmlformats.org/officeDocument/2006/relationships/slide" Target="/ppt/slides/slide4.xml" Id="R8bb60b4a663d405d" /><Relationship Type="http://schemas.openxmlformats.org/officeDocument/2006/relationships/slide" Target="/ppt/slides/slide5.xml" Id="Rac5ceb992e6f42ec" /><Relationship Type="http://schemas.openxmlformats.org/officeDocument/2006/relationships/slide" Target="/ppt/slides/slide6.xml" Id="R623f479b988046e5" /><Relationship Type="http://schemas.openxmlformats.org/officeDocument/2006/relationships/slide" Target="/ppt/slides/slide7.xml" Id="Rc2efc5c0d85c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351142572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3d8f5d00e4302" /><Relationship Type="http://schemas.openxmlformats.org/officeDocument/2006/relationships/theme" Target="/ppt/slideMasters/theme/theme1.xml" Id="Red1160422edc46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3d8f5d00e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0ea4df659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fd4e710de47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2cf7a19546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23d76d094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74971580345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c12cc71974f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08913b45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