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42a9c59aa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651cc9ff14c93"/>
  </p:sldMasterIdLst>
  <p:sldIdLst>
    <p:sldId xmlns:r="http://schemas.openxmlformats.org/officeDocument/2006/relationships" id="256" r:id="Rdba0327521f244f2"/>
    <p:sldId xmlns:r="http://schemas.openxmlformats.org/officeDocument/2006/relationships" id="257" r:id="R552bc632f91d4165"/>
    <p:sldId xmlns:r="http://schemas.openxmlformats.org/officeDocument/2006/relationships" id="258" r:id="Rc4db2575ed0c4776"/>
    <p:sldId xmlns:r="http://schemas.openxmlformats.org/officeDocument/2006/relationships" id="259" r:id="R5270500098404020"/>
    <p:sldId xmlns:r="http://schemas.openxmlformats.org/officeDocument/2006/relationships" id="260" r:id="R41df111fe6d3456a"/>
    <p:sldId xmlns:r="http://schemas.openxmlformats.org/officeDocument/2006/relationships" id="261" r:id="R2814fc6ce1f942cb"/>
    <p:sldId xmlns:r="http://schemas.openxmlformats.org/officeDocument/2006/relationships" id="262" r:id="R1ef438143fc6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651cc9ff14c93" /><Relationship Type="http://schemas.openxmlformats.org/officeDocument/2006/relationships/slide" Target="/ppt/slides/slide1.xml" Id="Rdba0327521f244f2" /><Relationship Type="http://schemas.openxmlformats.org/officeDocument/2006/relationships/slide" Target="/ppt/slides/slide2.xml" Id="R552bc632f91d4165" /><Relationship Type="http://schemas.openxmlformats.org/officeDocument/2006/relationships/slide" Target="/ppt/slides/slide3.xml" Id="Rc4db2575ed0c4776" /><Relationship Type="http://schemas.openxmlformats.org/officeDocument/2006/relationships/slide" Target="/ppt/slides/slide4.xml" Id="R5270500098404020" /><Relationship Type="http://schemas.openxmlformats.org/officeDocument/2006/relationships/slide" Target="/ppt/slides/slide5.xml" Id="R41df111fe6d3456a" /><Relationship Type="http://schemas.openxmlformats.org/officeDocument/2006/relationships/slide" Target="/ppt/slides/slide6.xml" Id="R2814fc6ce1f942cb" /><Relationship Type="http://schemas.openxmlformats.org/officeDocument/2006/relationships/slide" Target="/ppt/slides/slide7.xml" Id="R1ef438143fc6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8502d7527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291a3d9d4287" /><Relationship Type="http://schemas.openxmlformats.org/officeDocument/2006/relationships/theme" Target="/ppt/slideMasters/theme/theme1.xml" Id="R7965d5ccae04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f291a3d9d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f36a1000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47946503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46fac08ec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054f7114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7d4701fd0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0843ad541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bdad33f8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