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6254039efd4a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8e67c05b704870"/>
  </p:sldMasterIdLst>
  <p:sldIdLst>
    <p:sldId xmlns:r="http://schemas.openxmlformats.org/officeDocument/2006/relationships" id="256" r:id="Re602d534994145a3"/>
    <p:sldId xmlns:r="http://schemas.openxmlformats.org/officeDocument/2006/relationships" id="257" r:id="R7338eb1ab0094b53"/>
    <p:sldId xmlns:r="http://schemas.openxmlformats.org/officeDocument/2006/relationships" id="258" r:id="Rc3f7831c4d634b61"/>
    <p:sldId xmlns:r="http://schemas.openxmlformats.org/officeDocument/2006/relationships" id="259" r:id="R759172068fd94e13"/>
    <p:sldId xmlns:r="http://schemas.openxmlformats.org/officeDocument/2006/relationships" id="260" r:id="R02ead73678834783"/>
    <p:sldId xmlns:r="http://schemas.openxmlformats.org/officeDocument/2006/relationships" id="261" r:id="Rb0649d28ce8949a7"/>
    <p:sldId xmlns:r="http://schemas.openxmlformats.org/officeDocument/2006/relationships" id="262" r:id="R20c08bac1f4448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e67c05b704870" /><Relationship Type="http://schemas.openxmlformats.org/officeDocument/2006/relationships/slide" Target="/ppt/slides/slide1.xml" Id="Re602d534994145a3" /><Relationship Type="http://schemas.openxmlformats.org/officeDocument/2006/relationships/slide" Target="/ppt/slides/slide2.xml" Id="R7338eb1ab0094b53" /><Relationship Type="http://schemas.openxmlformats.org/officeDocument/2006/relationships/slide" Target="/ppt/slides/slide3.xml" Id="Rc3f7831c4d634b61" /><Relationship Type="http://schemas.openxmlformats.org/officeDocument/2006/relationships/slide" Target="/ppt/slides/slide4.xml" Id="R759172068fd94e13" /><Relationship Type="http://schemas.openxmlformats.org/officeDocument/2006/relationships/slide" Target="/ppt/slides/slide5.xml" Id="R02ead73678834783" /><Relationship Type="http://schemas.openxmlformats.org/officeDocument/2006/relationships/slide" Target="/ppt/slides/slide6.xml" Id="Rb0649d28ce8949a7" /><Relationship Type="http://schemas.openxmlformats.org/officeDocument/2006/relationships/slide" Target="/ppt/slides/slide7.xml" Id="R20c08bac1f4448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921fbcbf7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d2a5516ca45ff" /><Relationship Type="http://schemas.openxmlformats.org/officeDocument/2006/relationships/theme" Target="/ppt/slideMasters/theme/theme1.xml" Id="R2eaef5f0a0b64e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6d2a5516ca45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9ab81f09d4c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95baaf81c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0d18a1dfa48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0cab33597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3557114eb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87e1ce00a44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1007f9100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MÅSØVAL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MÅSØVAL INVEST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24 680 412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6 306 201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36 701 781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MÅSØVAL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Nordfrøyveien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MÅSØVAL INVEST AS</a:t>
            </a:r>
          </a:p>
        </p:txBody>
      </p:sp>
    </p:spTree>
  </p:cSld>
  <p:clrMapOvr>
    <a:masterClrMapping xmlns:a="http://schemas.openxmlformats.org/drawingml/2006/main"/>
  </p:clrMapOvr>
</p:sld>
</file>