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6f079e006245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8a9ae16ec64daf"/>
  </p:sldMasterIdLst>
  <p:sldIdLst>
    <p:sldId xmlns:r="http://schemas.openxmlformats.org/officeDocument/2006/relationships" id="256" r:id="R4c2638c0db574f7e"/>
    <p:sldId xmlns:r="http://schemas.openxmlformats.org/officeDocument/2006/relationships" id="257" r:id="Rdaaedb17dbec439e"/>
    <p:sldId xmlns:r="http://schemas.openxmlformats.org/officeDocument/2006/relationships" id="258" r:id="R4aefebd58864454d"/>
    <p:sldId xmlns:r="http://schemas.openxmlformats.org/officeDocument/2006/relationships" id="259" r:id="R1202c80c547a45a0"/>
    <p:sldId xmlns:r="http://schemas.openxmlformats.org/officeDocument/2006/relationships" id="260" r:id="R73e6516ae6f744f6"/>
    <p:sldId xmlns:r="http://schemas.openxmlformats.org/officeDocument/2006/relationships" id="261" r:id="R1d87c1270fc24005"/>
    <p:sldId xmlns:r="http://schemas.openxmlformats.org/officeDocument/2006/relationships" id="262" r:id="R10f2203ea1ca48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8a9ae16ec64daf" /><Relationship Type="http://schemas.openxmlformats.org/officeDocument/2006/relationships/slide" Target="/ppt/slides/slide1.xml" Id="R4c2638c0db574f7e" /><Relationship Type="http://schemas.openxmlformats.org/officeDocument/2006/relationships/slide" Target="/ppt/slides/slide2.xml" Id="Rdaaedb17dbec439e" /><Relationship Type="http://schemas.openxmlformats.org/officeDocument/2006/relationships/slide" Target="/ppt/slides/slide3.xml" Id="R4aefebd58864454d" /><Relationship Type="http://schemas.openxmlformats.org/officeDocument/2006/relationships/slide" Target="/ppt/slides/slide4.xml" Id="R1202c80c547a45a0" /><Relationship Type="http://schemas.openxmlformats.org/officeDocument/2006/relationships/slide" Target="/ppt/slides/slide5.xml" Id="R73e6516ae6f744f6" /><Relationship Type="http://schemas.openxmlformats.org/officeDocument/2006/relationships/slide" Target="/ppt/slides/slide6.xml" Id="R1d87c1270fc24005" /><Relationship Type="http://schemas.openxmlformats.org/officeDocument/2006/relationships/slide" Target="/ppt/slides/slide7.xml" Id="R10f2203ea1ca48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1e52aeb62549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473fbcc874b98" /><Relationship Type="http://schemas.openxmlformats.org/officeDocument/2006/relationships/theme" Target="/ppt/slideMasters/theme/theme1.xml" Id="R4824920c45fa4a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0473fbcc874b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3e18420914e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c8e12cf644b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a31d956c24e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87768244b4a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1f44d22b24f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64dd139b941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2f441bbfa45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MONKIS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MONKIS AS ble etablert [år] og holder til i 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−255 711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793 368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10 848 703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10 896 348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IHLE ALF BJARNE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Bybergveien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4354 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abi@dataplan.no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989 161 229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