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123c5aa95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d230ee81148aa"/>
  </p:sldMasterIdLst>
  <p:sldIdLst>
    <p:sldId xmlns:r="http://schemas.openxmlformats.org/officeDocument/2006/relationships" id="256" r:id="R0dabcc3a013c49af"/>
    <p:sldId xmlns:r="http://schemas.openxmlformats.org/officeDocument/2006/relationships" id="257" r:id="Rb0f346082ef347e5"/>
    <p:sldId xmlns:r="http://schemas.openxmlformats.org/officeDocument/2006/relationships" id="258" r:id="Rd1a5fcc9d2ee4b32"/>
    <p:sldId xmlns:r="http://schemas.openxmlformats.org/officeDocument/2006/relationships" id="259" r:id="Ra5aa9cb4de634523"/>
    <p:sldId xmlns:r="http://schemas.openxmlformats.org/officeDocument/2006/relationships" id="260" r:id="R685ede99554d48fd"/>
    <p:sldId xmlns:r="http://schemas.openxmlformats.org/officeDocument/2006/relationships" id="261" r:id="Rd431fd856bc24339"/>
    <p:sldId xmlns:r="http://schemas.openxmlformats.org/officeDocument/2006/relationships" id="262" r:id="Rf5d6f1946b86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d230ee81148aa" /><Relationship Type="http://schemas.openxmlformats.org/officeDocument/2006/relationships/slide" Target="/ppt/slides/slide1.xml" Id="R0dabcc3a013c49af" /><Relationship Type="http://schemas.openxmlformats.org/officeDocument/2006/relationships/slide" Target="/ppt/slides/slide2.xml" Id="Rb0f346082ef347e5" /><Relationship Type="http://schemas.openxmlformats.org/officeDocument/2006/relationships/slide" Target="/ppt/slides/slide3.xml" Id="Rd1a5fcc9d2ee4b32" /><Relationship Type="http://schemas.openxmlformats.org/officeDocument/2006/relationships/slide" Target="/ppt/slides/slide4.xml" Id="Ra5aa9cb4de634523" /><Relationship Type="http://schemas.openxmlformats.org/officeDocument/2006/relationships/slide" Target="/ppt/slides/slide5.xml" Id="R685ede99554d48fd" /><Relationship Type="http://schemas.openxmlformats.org/officeDocument/2006/relationships/slide" Target="/ppt/slides/slide6.xml" Id="Rd431fd856bc24339" /><Relationship Type="http://schemas.openxmlformats.org/officeDocument/2006/relationships/slide" Target="/ppt/slides/slide7.xml" Id="Rf5d6f1946b86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a0e5dc140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591a7ef84be2" /><Relationship Type="http://schemas.openxmlformats.org/officeDocument/2006/relationships/theme" Target="/ppt/slideMasters/theme/theme1.xml" Id="R2b0733ee8ec5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1591a7ef8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1c87206a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bd69e27a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28abfe6d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fa279975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312cea3f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3f1c931b1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8b67b1601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