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8cdb16996c4d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5fbca24b14626"/>
  </p:sldMasterIdLst>
  <p:sldIdLst>
    <p:sldId xmlns:r="http://schemas.openxmlformats.org/officeDocument/2006/relationships" id="256" r:id="R59594fdaa40241f2"/>
    <p:sldId xmlns:r="http://schemas.openxmlformats.org/officeDocument/2006/relationships" id="257" r:id="Rd974feb6fc7f42a2"/>
    <p:sldId xmlns:r="http://schemas.openxmlformats.org/officeDocument/2006/relationships" id="258" r:id="Ra03235377bc848a7"/>
    <p:sldId xmlns:r="http://schemas.openxmlformats.org/officeDocument/2006/relationships" id="259" r:id="R962d6468352f416a"/>
    <p:sldId xmlns:r="http://schemas.openxmlformats.org/officeDocument/2006/relationships" id="260" r:id="Rcc4f2f159293444c"/>
    <p:sldId xmlns:r="http://schemas.openxmlformats.org/officeDocument/2006/relationships" id="261" r:id="Rc058c4c682a6464a"/>
    <p:sldId xmlns:r="http://schemas.openxmlformats.org/officeDocument/2006/relationships" id="262" r:id="Rd75e385db1f5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5fbca24b14626" /><Relationship Type="http://schemas.openxmlformats.org/officeDocument/2006/relationships/slide" Target="/ppt/slides/slide1.xml" Id="R59594fdaa40241f2" /><Relationship Type="http://schemas.openxmlformats.org/officeDocument/2006/relationships/slide" Target="/ppt/slides/slide2.xml" Id="Rd974feb6fc7f42a2" /><Relationship Type="http://schemas.openxmlformats.org/officeDocument/2006/relationships/slide" Target="/ppt/slides/slide3.xml" Id="Ra03235377bc848a7" /><Relationship Type="http://schemas.openxmlformats.org/officeDocument/2006/relationships/slide" Target="/ppt/slides/slide4.xml" Id="R962d6468352f416a" /><Relationship Type="http://schemas.openxmlformats.org/officeDocument/2006/relationships/slide" Target="/ppt/slides/slide5.xml" Id="Rcc4f2f159293444c" /><Relationship Type="http://schemas.openxmlformats.org/officeDocument/2006/relationships/slide" Target="/ppt/slides/slide6.xml" Id="Rc058c4c682a6464a" /><Relationship Type="http://schemas.openxmlformats.org/officeDocument/2006/relationships/slide" Target="/ppt/slides/slide7.xml" Id="Rd75e385db1f5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90b3e1a2c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657b84794461" /><Relationship Type="http://schemas.openxmlformats.org/officeDocument/2006/relationships/theme" Target="/ppt/slideMasters/theme/theme1.xml" Id="R6f2c9d4b39c7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d657b847944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07a862b7a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dd9f94ff7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26c14ebe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9bd9c7b8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8a13cdcf44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d0ddd2e54c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e82a78ae5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HØIBØ JENS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