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d2966681b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424b821a034530"/>
  </p:sldMasterIdLst>
  <p:sldIdLst>
    <p:sldId xmlns:r="http://schemas.openxmlformats.org/officeDocument/2006/relationships" id="256" r:id="Rc01dc034fc27407e"/>
    <p:sldId xmlns:r="http://schemas.openxmlformats.org/officeDocument/2006/relationships" id="257" r:id="Rce15f69529884378"/>
    <p:sldId xmlns:r="http://schemas.openxmlformats.org/officeDocument/2006/relationships" id="258" r:id="R45b1e4baec764797"/>
    <p:sldId xmlns:r="http://schemas.openxmlformats.org/officeDocument/2006/relationships" id="259" r:id="R90a375358e36496a"/>
    <p:sldId xmlns:r="http://schemas.openxmlformats.org/officeDocument/2006/relationships" id="260" r:id="Rcdc447795d084bc3"/>
    <p:sldId xmlns:r="http://schemas.openxmlformats.org/officeDocument/2006/relationships" id="261" r:id="R5b67250c76ac447a"/>
    <p:sldId xmlns:r="http://schemas.openxmlformats.org/officeDocument/2006/relationships" id="262" r:id="Ref700a9242e6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24b821a034530" /><Relationship Type="http://schemas.openxmlformats.org/officeDocument/2006/relationships/slide" Target="/ppt/slides/slide1.xml" Id="Rc01dc034fc27407e" /><Relationship Type="http://schemas.openxmlformats.org/officeDocument/2006/relationships/slide" Target="/ppt/slides/slide2.xml" Id="Rce15f69529884378" /><Relationship Type="http://schemas.openxmlformats.org/officeDocument/2006/relationships/slide" Target="/ppt/slides/slide3.xml" Id="R45b1e4baec764797" /><Relationship Type="http://schemas.openxmlformats.org/officeDocument/2006/relationships/slide" Target="/ppt/slides/slide4.xml" Id="R90a375358e36496a" /><Relationship Type="http://schemas.openxmlformats.org/officeDocument/2006/relationships/slide" Target="/ppt/slides/slide5.xml" Id="Rcdc447795d084bc3" /><Relationship Type="http://schemas.openxmlformats.org/officeDocument/2006/relationships/slide" Target="/ppt/slides/slide6.xml" Id="R5b67250c76ac447a" /><Relationship Type="http://schemas.openxmlformats.org/officeDocument/2006/relationships/slide" Target="/ppt/slides/slide7.xml" Id="Ref700a9242e6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54609489b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9c9ff59c47f2" /><Relationship Type="http://schemas.openxmlformats.org/officeDocument/2006/relationships/theme" Target="/ppt/slideMasters/theme/theme1.xml" Id="R69a05c867e25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09c9ff59c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d9a4c53ed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1a1ef2e1b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d3342d363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1fad8397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00648b9a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de742fc08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f60df7eb749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20 732 468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20 750 653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HORPESTAD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bakars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TAMAI AS</a:t>
            </a:r>
          </a:p>
        </p:txBody>
      </p:sp>
    </p:spTree>
  </p:cSld>
  <p:clrMapOvr>
    <a:masterClrMapping xmlns:a="http://schemas.openxmlformats.org/drawingml/2006/main"/>
  </p:clrMapOvr>
</p:sld>
</file>