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8a7d33ca404f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a031019604691"/>
  </p:sldMasterIdLst>
  <p:sldIdLst>
    <p:sldId xmlns:r="http://schemas.openxmlformats.org/officeDocument/2006/relationships" id="256" r:id="Rd22f731df69d4d1d"/>
    <p:sldId xmlns:r="http://schemas.openxmlformats.org/officeDocument/2006/relationships" id="257" r:id="R2361834aebb54f75"/>
    <p:sldId xmlns:r="http://schemas.openxmlformats.org/officeDocument/2006/relationships" id="258" r:id="Rbe27bf782ac9424f"/>
    <p:sldId xmlns:r="http://schemas.openxmlformats.org/officeDocument/2006/relationships" id="259" r:id="R55d8fd66b05d4a1b"/>
    <p:sldId xmlns:r="http://schemas.openxmlformats.org/officeDocument/2006/relationships" id="260" r:id="R32e631a278c24b11"/>
    <p:sldId xmlns:r="http://schemas.openxmlformats.org/officeDocument/2006/relationships" id="261" r:id="R012328bb6a5f4d97"/>
    <p:sldId xmlns:r="http://schemas.openxmlformats.org/officeDocument/2006/relationships" id="262" r:id="R7000f477c5e442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a031019604691" /><Relationship Type="http://schemas.openxmlformats.org/officeDocument/2006/relationships/slide" Target="/ppt/slides/slide1.xml" Id="Rd22f731df69d4d1d" /><Relationship Type="http://schemas.openxmlformats.org/officeDocument/2006/relationships/slide" Target="/ppt/slides/slide2.xml" Id="R2361834aebb54f75" /><Relationship Type="http://schemas.openxmlformats.org/officeDocument/2006/relationships/slide" Target="/ppt/slides/slide3.xml" Id="Rbe27bf782ac9424f" /><Relationship Type="http://schemas.openxmlformats.org/officeDocument/2006/relationships/slide" Target="/ppt/slides/slide4.xml" Id="R55d8fd66b05d4a1b" /><Relationship Type="http://schemas.openxmlformats.org/officeDocument/2006/relationships/slide" Target="/ppt/slides/slide5.xml" Id="R32e631a278c24b11" /><Relationship Type="http://schemas.openxmlformats.org/officeDocument/2006/relationships/slide" Target="/ppt/slides/slide6.xml" Id="R012328bb6a5f4d97" /><Relationship Type="http://schemas.openxmlformats.org/officeDocument/2006/relationships/slide" Target="/ppt/slides/slide7.xml" Id="R7000f477c5e442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477e95a5142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ad211539d4fda" /><Relationship Type="http://schemas.openxmlformats.org/officeDocument/2006/relationships/theme" Target="/ppt/slideMasters/theme/theme1.xml" Id="R6126bb7fdea049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ead211539d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cefbbd5cb44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c480df48b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e532ddf5141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661d7d50d45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76a0e357e48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cbfdcd32242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60ad0731b48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LAMPONI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LAMPONI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2 210 283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40 913 495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46 509 874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ENGEBRET THON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989 163 426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