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8de4996d7d4c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d9ad1f136141f1"/>
  </p:sldMasterIdLst>
  <p:sldIdLst>
    <p:sldId xmlns:r="http://schemas.openxmlformats.org/officeDocument/2006/relationships" id="256" r:id="R209f7dce00034ec8"/>
    <p:sldId xmlns:r="http://schemas.openxmlformats.org/officeDocument/2006/relationships" id="257" r:id="R5b22b7d936e34869"/>
    <p:sldId xmlns:r="http://schemas.openxmlformats.org/officeDocument/2006/relationships" id="258" r:id="Rbd5d42c3462c48fd"/>
    <p:sldId xmlns:r="http://schemas.openxmlformats.org/officeDocument/2006/relationships" id="259" r:id="R7aea89ec2a3e4d19"/>
    <p:sldId xmlns:r="http://schemas.openxmlformats.org/officeDocument/2006/relationships" id="260" r:id="Rd1c6f71d5bbf4a5c"/>
    <p:sldId xmlns:r="http://schemas.openxmlformats.org/officeDocument/2006/relationships" id="261" r:id="R039323b7bb6843d0"/>
    <p:sldId xmlns:r="http://schemas.openxmlformats.org/officeDocument/2006/relationships" id="262" r:id="R30f8a37731fb48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d9ad1f136141f1" /><Relationship Type="http://schemas.openxmlformats.org/officeDocument/2006/relationships/slide" Target="/ppt/slides/slide1.xml" Id="R209f7dce00034ec8" /><Relationship Type="http://schemas.openxmlformats.org/officeDocument/2006/relationships/slide" Target="/ppt/slides/slide2.xml" Id="R5b22b7d936e34869" /><Relationship Type="http://schemas.openxmlformats.org/officeDocument/2006/relationships/slide" Target="/ppt/slides/slide3.xml" Id="Rbd5d42c3462c48fd" /><Relationship Type="http://schemas.openxmlformats.org/officeDocument/2006/relationships/slide" Target="/ppt/slides/slide4.xml" Id="R7aea89ec2a3e4d19" /><Relationship Type="http://schemas.openxmlformats.org/officeDocument/2006/relationships/slide" Target="/ppt/slides/slide5.xml" Id="Rd1c6f71d5bbf4a5c" /><Relationship Type="http://schemas.openxmlformats.org/officeDocument/2006/relationships/slide" Target="/ppt/slides/slide6.xml" Id="R039323b7bb6843d0" /><Relationship Type="http://schemas.openxmlformats.org/officeDocument/2006/relationships/slide" Target="/ppt/slides/slide7.xml" Id="R30f8a37731fb48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36fc8fd96b4c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7950209e348e6" /><Relationship Type="http://schemas.openxmlformats.org/officeDocument/2006/relationships/theme" Target="/ppt/slideMasters/theme/theme1.xml" Id="R479fd6af6dbc4f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d7950209e348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477358bb543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2cb3f039847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139aa1bb246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4744da05b4f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a0dfdff714d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cd7d446e524a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66439aa6d4c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O.M.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O.M. HOLDING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39 634 368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281 814 432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297 953 601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ALMELI OLE MARTIN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ALMELI OLE MORTEN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Vognvegen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