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ca2e8f224243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7337f007da4873"/>
  </p:sldMasterIdLst>
  <p:sldIdLst>
    <p:sldId xmlns:r="http://schemas.openxmlformats.org/officeDocument/2006/relationships" id="256" r:id="R61f96c9c8dc74cef"/>
    <p:sldId xmlns:r="http://schemas.openxmlformats.org/officeDocument/2006/relationships" id="257" r:id="R2592e8c31dff49f8"/>
    <p:sldId xmlns:r="http://schemas.openxmlformats.org/officeDocument/2006/relationships" id="258" r:id="R903035144d554e50"/>
    <p:sldId xmlns:r="http://schemas.openxmlformats.org/officeDocument/2006/relationships" id="259" r:id="Raf250090c61640d0"/>
    <p:sldId xmlns:r="http://schemas.openxmlformats.org/officeDocument/2006/relationships" id="260" r:id="Rb6da286a52d84613"/>
    <p:sldId xmlns:r="http://schemas.openxmlformats.org/officeDocument/2006/relationships" id="261" r:id="Rdbb0a4e23b524f72"/>
    <p:sldId xmlns:r="http://schemas.openxmlformats.org/officeDocument/2006/relationships" id="262" r:id="Ra58fa9ccba7b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337f007da4873" /><Relationship Type="http://schemas.openxmlformats.org/officeDocument/2006/relationships/slide" Target="/ppt/slides/slide1.xml" Id="R61f96c9c8dc74cef" /><Relationship Type="http://schemas.openxmlformats.org/officeDocument/2006/relationships/slide" Target="/ppt/slides/slide2.xml" Id="R2592e8c31dff49f8" /><Relationship Type="http://schemas.openxmlformats.org/officeDocument/2006/relationships/slide" Target="/ppt/slides/slide3.xml" Id="R903035144d554e50" /><Relationship Type="http://schemas.openxmlformats.org/officeDocument/2006/relationships/slide" Target="/ppt/slides/slide4.xml" Id="Raf250090c61640d0" /><Relationship Type="http://schemas.openxmlformats.org/officeDocument/2006/relationships/slide" Target="/ppt/slides/slide5.xml" Id="Rb6da286a52d84613" /><Relationship Type="http://schemas.openxmlformats.org/officeDocument/2006/relationships/slide" Target="/ppt/slides/slide6.xml" Id="Rdbb0a4e23b524f72" /><Relationship Type="http://schemas.openxmlformats.org/officeDocument/2006/relationships/slide" Target="/ppt/slides/slide7.xml" Id="Ra58fa9ccba7b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1c71e321d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81080a8664254" /><Relationship Type="http://schemas.openxmlformats.org/officeDocument/2006/relationships/theme" Target="/ppt/slideMasters/theme/theme1.xml" Id="Rae20aa4fcba0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81080a866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5f5a3a17f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135d31b88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65722756c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767d553f94c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9b61e590a40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73357b6e549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5c27ae89446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JD INVEST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11 431 226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72 296 819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72 489 986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