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d356c0e1c46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1b15b943448e8"/>
  </p:sldMasterIdLst>
  <p:sldIdLst>
    <p:sldId xmlns:r="http://schemas.openxmlformats.org/officeDocument/2006/relationships" id="256" r:id="Rfad7addb6bf94cff"/>
    <p:sldId xmlns:r="http://schemas.openxmlformats.org/officeDocument/2006/relationships" id="257" r:id="R4e216f62b5514e11"/>
    <p:sldId xmlns:r="http://schemas.openxmlformats.org/officeDocument/2006/relationships" id="258" r:id="R1b8bebebfa494aa4"/>
    <p:sldId xmlns:r="http://schemas.openxmlformats.org/officeDocument/2006/relationships" id="259" r:id="R7f222905539e4636"/>
    <p:sldId xmlns:r="http://schemas.openxmlformats.org/officeDocument/2006/relationships" id="260" r:id="Rb606651c79b7479d"/>
    <p:sldId xmlns:r="http://schemas.openxmlformats.org/officeDocument/2006/relationships" id="261" r:id="R798b3d34bde04d3f"/>
    <p:sldId xmlns:r="http://schemas.openxmlformats.org/officeDocument/2006/relationships" id="262" r:id="Rccc507f94f57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1b15b943448e8" /><Relationship Type="http://schemas.openxmlformats.org/officeDocument/2006/relationships/slide" Target="/ppt/slides/slide1.xml" Id="Rfad7addb6bf94cff" /><Relationship Type="http://schemas.openxmlformats.org/officeDocument/2006/relationships/slide" Target="/ppt/slides/slide2.xml" Id="R4e216f62b5514e11" /><Relationship Type="http://schemas.openxmlformats.org/officeDocument/2006/relationships/slide" Target="/ppt/slides/slide3.xml" Id="R1b8bebebfa494aa4" /><Relationship Type="http://schemas.openxmlformats.org/officeDocument/2006/relationships/slide" Target="/ppt/slides/slide4.xml" Id="R7f222905539e4636" /><Relationship Type="http://schemas.openxmlformats.org/officeDocument/2006/relationships/slide" Target="/ppt/slides/slide5.xml" Id="Rb606651c79b7479d" /><Relationship Type="http://schemas.openxmlformats.org/officeDocument/2006/relationships/slide" Target="/ppt/slides/slide6.xml" Id="R798b3d34bde04d3f" /><Relationship Type="http://schemas.openxmlformats.org/officeDocument/2006/relationships/slide" Target="/ppt/slides/slide7.xml" Id="Rccc507f94f57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1c950758e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6b7aa088489a" /><Relationship Type="http://schemas.openxmlformats.org/officeDocument/2006/relationships/theme" Target="/ppt/slideMasters/theme/theme1.xml" Id="Raf1ffb917688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e6b7aa088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4488e0ec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708ae3a41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f6477919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6d3896fd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ef69f52d9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3194b21cc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1d5dd4437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ARNE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