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5791ab71114f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5930da16b84627"/>
  </p:sldMasterIdLst>
  <p:sldIdLst>
    <p:sldId xmlns:r="http://schemas.openxmlformats.org/officeDocument/2006/relationships" id="256" r:id="R8e5f13be20be4c90"/>
    <p:sldId xmlns:r="http://schemas.openxmlformats.org/officeDocument/2006/relationships" id="257" r:id="Rfd2767726afe4b20"/>
    <p:sldId xmlns:r="http://schemas.openxmlformats.org/officeDocument/2006/relationships" id="258" r:id="R9d1d909fd87c4ef6"/>
    <p:sldId xmlns:r="http://schemas.openxmlformats.org/officeDocument/2006/relationships" id="259" r:id="R02b9eb9476054352"/>
    <p:sldId xmlns:r="http://schemas.openxmlformats.org/officeDocument/2006/relationships" id="260" r:id="Rc907e120abee40ba"/>
    <p:sldId xmlns:r="http://schemas.openxmlformats.org/officeDocument/2006/relationships" id="261" r:id="R4329428722d447f5"/>
    <p:sldId xmlns:r="http://schemas.openxmlformats.org/officeDocument/2006/relationships" id="262" r:id="R9f6fcccd59a943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5930da16b84627" /><Relationship Type="http://schemas.openxmlformats.org/officeDocument/2006/relationships/slide" Target="/ppt/slides/slide1.xml" Id="R8e5f13be20be4c90" /><Relationship Type="http://schemas.openxmlformats.org/officeDocument/2006/relationships/slide" Target="/ppt/slides/slide2.xml" Id="Rfd2767726afe4b20" /><Relationship Type="http://schemas.openxmlformats.org/officeDocument/2006/relationships/slide" Target="/ppt/slides/slide3.xml" Id="R9d1d909fd87c4ef6" /><Relationship Type="http://schemas.openxmlformats.org/officeDocument/2006/relationships/slide" Target="/ppt/slides/slide4.xml" Id="R02b9eb9476054352" /><Relationship Type="http://schemas.openxmlformats.org/officeDocument/2006/relationships/slide" Target="/ppt/slides/slide5.xml" Id="Rc907e120abee40ba" /><Relationship Type="http://schemas.openxmlformats.org/officeDocument/2006/relationships/slide" Target="/ppt/slides/slide6.xml" Id="R4329428722d447f5" /><Relationship Type="http://schemas.openxmlformats.org/officeDocument/2006/relationships/slide" Target="/ppt/slides/slide7.xml" Id="R9f6fcccd59a943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128681863644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9d07ff7fc4b78" /><Relationship Type="http://schemas.openxmlformats.org/officeDocument/2006/relationships/theme" Target="/ppt/slideMasters/theme/theme1.xml" Id="R398e4406a6d64d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79d07ff7fc4b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8b587e7d745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f3a520b2744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c43735f2c47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1c80d3fc34a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a2a2a88724c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8c914ce8049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377b9830b48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ODSS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6 019 266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7 904 724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19 949 536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SYLTE OSKAR DAG STURLA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Eikremsvingen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6422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989 167 316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ODSS AS</a:t>
            </a:r>
          </a:p>
        </p:txBody>
      </p:sp>
    </p:spTree>
  </p:cSld>
  <p:clrMapOvr>
    <a:masterClrMapping xmlns:a="http://schemas.openxmlformats.org/drawingml/2006/main"/>
  </p:clrMapOvr>
</p:sld>
</file>