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4f65f36e4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66a1d19bb4ad8"/>
  </p:sldMasterIdLst>
  <p:sldIdLst>
    <p:sldId xmlns:r="http://schemas.openxmlformats.org/officeDocument/2006/relationships" id="256" r:id="Rbb6936d3aac0462c"/>
    <p:sldId xmlns:r="http://schemas.openxmlformats.org/officeDocument/2006/relationships" id="257" r:id="R712b7eed585d455b"/>
    <p:sldId xmlns:r="http://schemas.openxmlformats.org/officeDocument/2006/relationships" id="258" r:id="Rbefd6e375e4249a3"/>
    <p:sldId xmlns:r="http://schemas.openxmlformats.org/officeDocument/2006/relationships" id="259" r:id="R36df37bfe9e241ca"/>
    <p:sldId xmlns:r="http://schemas.openxmlformats.org/officeDocument/2006/relationships" id="260" r:id="R983ec5f826b94ba8"/>
    <p:sldId xmlns:r="http://schemas.openxmlformats.org/officeDocument/2006/relationships" id="261" r:id="R8801e2f7bf624837"/>
    <p:sldId xmlns:r="http://schemas.openxmlformats.org/officeDocument/2006/relationships" id="262" r:id="R5b08043041ce4b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66a1d19bb4ad8" /><Relationship Type="http://schemas.openxmlformats.org/officeDocument/2006/relationships/slide" Target="/ppt/slides/slide1.xml" Id="Rbb6936d3aac0462c" /><Relationship Type="http://schemas.openxmlformats.org/officeDocument/2006/relationships/slide" Target="/ppt/slides/slide2.xml" Id="R712b7eed585d455b" /><Relationship Type="http://schemas.openxmlformats.org/officeDocument/2006/relationships/slide" Target="/ppt/slides/slide3.xml" Id="Rbefd6e375e4249a3" /><Relationship Type="http://schemas.openxmlformats.org/officeDocument/2006/relationships/slide" Target="/ppt/slides/slide4.xml" Id="R36df37bfe9e241ca" /><Relationship Type="http://schemas.openxmlformats.org/officeDocument/2006/relationships/slide" Target="/ppt/slides/slide5.xml" Id="R983ec5f826b94ba8" /><Relationship Type="http://schemas.openxmlformats.org/officeDocument/2006/relationships/slide" Target="/ppt/slides/slide6.xml" Id="R8801e2f7bf624837" /><Relationship Type="http://schemas.openxmlformats.org/officeDocument/2006/relationships/slide" Target="/ppt/slides/slide7.xml" Id="R5b08043041ce4b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a50c40b3c4c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540a444004a9f" /><Relationship Type="http://schemas.openxmlformats.org/officeDocument/2006/relationships/theme" Target="/ppt/slideMasters/theme/theme1.xml" Id="Re0f074ba6fd942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7540a44400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4edfbd1c4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6d1f5c40a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0681a94d746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8f7513ea3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f81ff27f044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10ccadf064d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349465d0b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VASDALEN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VASDALEN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85 228 419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92 144 887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SJØRHOLT HANS VETLE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Schwachs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91 10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