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69f2d157d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1279db13844f3"/>
  </p:sldMasterIdLst>
  <p:sldIdLst>
    <p:sldId xmlns:r="http://schemas.openxmlformats.org/officeDocument/2006/relationships" id="256" r:id="R19cb4812eb19490f"/>
    <p:sldId xmlns:r="http://schemas.openxmlformats.org/officeDocument/2006/relationships" id="257" r:id="R6430219a87594ff0"/>
    <p:sldId xmlns:r="http://schemas.openxmlformats.org/officeDocument/2006/relationships" id="258" r:id="R598b3d0ba4d54877"/>
    <p:sldId xmlns:r="http://schemas.openxmlformats.org/officeDocument/2006/relationships" id="259" r:id="R2876a86a21944d74"/>
    <p:sldId xmlns:r="http://schemas.openxmlformats.org/officeDocument/2006/relationships" id="260" r:id="R5c91037eb2c24bc9"/>
    <p:sldId xmlns:r="http://schemas.openxmlformats.org/officeDocument/2006/relationships" id="261" r:id="Rd9c053c292f3414b"/>
    <p:sldId xmlns:r="http://schemas.openxmlformats.org/officeDocument/2006/relationships" id="262" r:id="Rb35758250aa2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1279db13844f3" /><Relationship Type="http://schemas.openxmlformats.org/officeDocument/2006/relationships/slide" Target="/ppt/slides/slide1.xml" Id="R19cb4812eb19490f" /><Relationship Type="http://schemas.openxmlformats.org/officeDocument/2006/relationships/slide" Target="/ppt/slides/slide2.xml" Id="R6430219a87594ff0" /><Relationship Type="http://schemas.openxmlformats.org/officeDocument/2006/relationships/slide" Target="/ppt/slides/slide3.xml" Id="R598b3d0ba4d54877" /><Relationship Type="http://schemas.openxmlformats.org/officeDocument/2006/relationships/slide" Target="/ppt/slides/slide4.xml" Id="R2876a86a21944d74" /><Relationship Type="http://schemas.openxmlformats.org/officeDocument/2006/relationships/slide" Target="/ppt/slides/slide5.xml" Id="R5c91037eb2c24bc9" /><Relationship Type="http://schemas.openxmlformats.org/officeDocument/2006/relationships/slide" Target="/ppt/slides/slide6.xml" Id="Rd9c053c292f3414b" /><Relationship Type="http://schemas.openxmlformats.org/officeDocument/2006/relationships/slide" Target="/ppt/slides/slide7.xml" Id="Rb35758250aa2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2a1ddf156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fa8759b64297" /><Relationship Type="http://schemas.openxmlformats.org/officeDocument/2006/relationships/theme" Target="/ppt/slideMasters/theme/theme1.xml" Id="R68d34a62d11b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2fa8759b6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e3416c608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c65fc351a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68201e88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50ba23ba5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9aa7fefe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3beed47c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17d4907f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