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cf3bb92e8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9c4f822f3484f"/>
  </p:sldMasterIdLst>
  <p:sldIdLst>
    <p:sldId xmlns:r="http://schemas.openxmlformats.org/officeDocument/2006/relationships" id="256" r:id="R300810abe3aa460f"/>
    <p:sldId xmlns:r="http://schemas.openxmlformats.org/officeDocument/2006/relationships" id="257" r:id="R578fb7c8b9214b78"/>
    <p:sldId xmlns:r="http://schemas.openxmlformats.org/officeDocument/2006/relationships" id="258" r:id="Rd5a15fdabbfe4c91"/>
    <p:sldId xmlns:r="http://schemas.openxmlformats.org/officeDocument/2006/relationships" id="259" r:id="R186ac646d8924078"/>
    <p:sldId xmlns:r="http://schemas.openxmlformats.org/officeDocument/2006/relationships" id="260" r:id="R14fa2fde7df74a8e"/>
    <p:sldId xmlns:r="http://schemas.openxmlformats.org/officeDocument/2006/relationships" id="261" r:id="R4ad0f9491dc34033"/>
    <p:sldId xmlns:r="http://schemas.openxmlformats.org/officeDocument/2006/relationships" id="262" r:id="Rd1a2c3aa93a4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9c4f822f3484f" /><Relationship Type="http://schemas.openxmlformats.org/officeDocument/2006/relationships/slide" Target="/ppt/slides/slide1.xml" Id="R300810abe3aa460f" /><Relationship Type="http://schemas.openxmlformats.org/officeDocument/2006/relationships/slide" Target="/ppt/slides/slide2.xml" Id="R578fb7c8b9214b78" /><Relationship Type="http://schemas.openxmlformats.org/officeDocument/2006/relationships/slide" Target="/ppt/slides/slide3.xml" Id="Rd5a15fdabbfe4c91" /><Relationship Type="http://schemas.openxmlformats.org/officeDocument/2006/relationships/slide" Target="/ppt/slides/slide4.xml" Id="R186ac646d8924078" /><Relationship Type="http://schemas.openxmlformats.org/officeDocument/2006/relationships/slide" Target="/ppt/slides/slide5.xml" Id="R14fa2fde7df74a8e" /><Relationship Type="http://schemas.openxmlformats.org/officeDocument/2006/relationships/slide" Target="/ppt/slides/slide6.xml" Id="R4ad0f9491dc34033" /><Relationship Type="http://schemas.openxmlformats.org/officeDocument/2006/relationships/slide" Target="/ppt/slides/slide7.xml" Id="Rd1a2c3aa93a4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c9c5ef4bf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8bc02f24c4a05" /><Relationship Type="http://schemas.openxmlformats.org/officeDocument/2006/relationships/theme" Target="/ppt/slideMasters/theme/theme1.xml" Id="R6c019c27415b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8bc02f24c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58781bec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110ca1192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f410ad0a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1bdf4a1dc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057f6a661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8e91d01b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494d801f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Thomas Heftyes gate 42C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zimco@online.no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