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310a67749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75fd5911bc4014"/>
  </p:sldMasterIdLst>
  <p:sldIdLst>
    <p:sldId xmlns:r="http://schemas.openxmlformats.org/officeDocument/2006/relationships" id="256" r:id="R429531ed3c584e6b"/>
    <p:sldId xmlns:r="http://schemas.openxmlformats.org/officeDocument/2006/relationships" id="257" r:id="Rfc35fa32e03d4a1c"/>
    <p:sldId xmlns:r="http://schemas.openxmlformats.org/officeDocument/2006/relationships" id="258" r:id="Rfd52161558b14b81"/>
    <p:sldId xmlns:r="http://schemas.openxmlformats.org/officeDocument/2006/relationships" id="259" r:id="R8d6bb7b3626a4d6b"/>
    <p:sldId xmlns:r="http://schemas.openxmlformats.org/officeDocument/2006/relationships" id="260" r:id="Rb14ecbc73d794491"/>
    <p:sldId xmlns:r="http://schemas.openxmlformats.org/officeDocument/2006/relationships" id="261" r:id="R322ea63af6294e29"/>
    <p:sldId xmlns:r="http://schemas.openxmlformats.org/officeDocument/2006/relationships" id="262" r:id="R43a26c275309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5fd5911bc4014" /><Relationship Type="http://schemas.openxmlformats.org/officeDocument/2006/relationships/slide" Target="/ppt/slides/slide1.xml" Id="R429531ed3c584e6b" /><Relationship Type="http://schemas.openxmlformats.org/officeDocument/2006/relationships/slide" Target="/ppt/slides/slide2.xml" Id="Rfc35fa32e03d4a1c" /><Relationship Type="http://schemas.openxmlformats.org/officeDocument/2006/relationships/slide" Target="/ppt/slides/slide3.xml" Id="Rfd52161558b14b81" /><Relationship Type="http://schemas.openxmlformats.org/officeDocument/2006/relationships/slide" Target="/ppt/slides/slide4.xml" Id="R8d6bb7b3626a4d6b" /><Relationship Type="http://schemas.openxmlformats.org/officeDocument/2006/relationships/slide" Target="/ppt/slides/slide5.xml" Id="Rb14ecbc73d794491" /><Relationship Type="http://schemas.openxmlformats.org/officeDocument/2006/relationships/slide" Target="/ppt/slides/slide6.xml" Id="R322ea63af6294e29" /><Relationship Type="http://schemas.openxmlformats.org/officeDocument/2006/relationships/slide" Target="/ppt/slides/slide7.xml" Id="R43a26c275309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ef3a69df7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9e9b6ede24f84" /><Relationship Type="http://schemas.openxmlformats.org/officeDocument/2006/relationships/theme" Target="/ppt/slideMasters/theme/theme1.xml" Id="R903933599e9b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9e9b6ede2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b3171099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a1d8582d5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d49076a4d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f67c22a30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da48ec92b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356fc36545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241b293bc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KNUSE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9 463 450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10 531 289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5782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ingvar@masshus.no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