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a490245af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7a2ebed194195"/>
  </p:sldMasterIdLst>
  <p:sldIdLst>
    <p:sldId xmlns:r="http://schemas.openxmlformats.org/officeDocument/2006/relationships" id="256" r:id="R9decb156f4ca46fc"/>
    <p:sldId xmlns:r="http://schemas.openxmlformats.org/officeDocument/2006/relationships" id="257" r:id="R059ce7b61e50487a"/>
    <p:sldId xmlns:r="http://schemas.openxmlformats.org/officeDocument/2006/relationships" id="258" r:id="R6f6adabc356143a8"/>
    <p:sldId xmlns:r="http://schemas.openxmlformats.org/officeDocument/2006/relationships" id="259" r:id="R3c94899de0994227"/>
    <p:sldId xmlns:r="http://schemas.openxmlformats.org/officeDocument/2006/relationships" id="260" r:id="R39ffae6c7bc948ca"/>
    <p:sldId xmlns:r="http://schemas.openxmlformats.org/officeDocument/2006/relationships" id="261" r:id="R442c56ebd1ea48ce"/>
    <p:sldId xmlns:r="http://schemas.openxmlformats.org/officeDocument/2006/relationships" id="262" r:id="R21256ee47f0b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7a2ebed194195" /><Relationship Type="http://schemas.openxmlformats.org/officeDocument/2006/relationships/slide" Target="/ppt/slides/slide1.xml" Id="R9decb156f4ca46fc" /><Relationship Type="http://schemas.openxmlformats.org/officeDocument/2006/relationships/slide" Target="/ppt/slides/slide2.xml" Id="R059ce7b61e50487a" /><Relationship Type="http://schemas.openxmlformats.org/officeDocument/2006/relationships/slide" Target="/ppt/slides/slide3.xml" Id="R6f6adabc356143a8" /><Relationship Type="http://schemas.openxmlformats.org/officeDocument/2006/relationships/slide" Target="/ppt/slides/slide4.xml" Id="R3c94899de0994227" /><Relationship Type="http://schemas.openxmlformats.org/officeDocument/2006/relationships/slide" Target="/ppt/slides/slide5.xml" Id="R39ffae6c7bc948ca" /><Relationship Type="http://schemas.openxmlformats.org/officeDocument/2006/relationships/slide" Target="/ppt/slides/slide6.xml" Id="R442c56ebd1ea48ce" /><Relationship Type="http://schemas.openxmlformats.org/officeDocument/2006/relationships/slide" Target="/ppt/slides/slide7.xml" Id="R21256ee47f0b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630260504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c4dffe0d446c" /><Relationship Type="http://schemas.openxmlformats.org/officeDocument/2006/relationships/theme" Target="/ppt/slideMasters/theme/theme1.xml" Id="R2a70d2c4e596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0c4dffe0d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c64196bf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8e242425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17096aa5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e66356df3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a4759e23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528b48bfd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df27297f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ROGDE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