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a62997e2ae45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9b7adf680d40ff"/>
  </p:sldMasterIdLst>
  <p:sldIdLst>
    <p:sldId xmlns:r="http://schemas.openxmlformats.org/officeDocument/2006/relationships" id="256" r:id="Rc148fc8aded34b30"/>
    <p:sldId xmlns:r="http://schemas.openxmlformats.org/officeDocument/2006/relationships" id="257" r:id="R1ee2ea9b74a74543"/>
    <p:sldId xmlns:r="http://schemas.openxmlformats.org/officeDocument/2006/relationships" id="258" r:id="R2034d37077e54620"/>
    <p:sldId xmlns:r="http://schemas.openxmlformats.org/officeDocument/2006/relationships" id="259" r:id="Rc860103f7aef4f07"/>
    <p:sldId xmlns:r="http://schemas.openxmlformats.org/officeDocument/2006/relationships" id="260" r:id="Rf4bbfbb38113414e"/>
    <p:sldId xmlns:r="http://schemas.openxmlformats.org/officeDocument/2006/relationships" id="261" r:id="Rb54250f6ea404852"/>
    <p:sldId xmlns:r="http://schemas.openxmlformats.org/officeDocument/2006/relationships" id="262" r:id="Rdac771e908dd4e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9b7adf680d40ff" /><Relationship Type="http://schemas.openxmlformats.org/officeDocument/2006/relationships/slide" Target="/ppt/slides/slide1.xml" Id="Rc148fc8aded34b30" /><Relationship Type="http://schemas.openxmlformats.org/officeDocument/2006/relationships/slide" Target="/ppt/slides/slide2.xml" Id="R1ee2ea9b74a74543" /><Relationship Type="http://schemas.openxmlformats.org/officeDocument/2006/relationships/slide" Target="/ppt/slides/slide3.xml" Id="R2034d37077e54620" /><Relationship Type="http://schemas.openxmlformats.org/officeDocument/2006/relationships/slide" Target="/ppt/slides/slide4.xml" Id="Rc860103f7aef4f07" /><Relationship Type="http://schemas.openxmlformats.org/officeDocument/2006/relationships/slide" Target="/ppt/slides/slide5.xml" Id="Rf4bbfbb38113414e" /><Relationship Type="http://schemas.openxmlformats.org/officeDocument/2006/relationships/slide" Target="/ppt/slides/slide6.xml" Id="Rb54250f6ea404852" /><Relationship Type="http://schemas.openxmlformats.org/officeDocument/2006/relationships/slide" Target="/ppt/slides/slide7.xml" Id="Rdac771e908dd4e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dd691e7fc545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267ac2951403a" /><Relationship Type="http://schemas.openxmlformats.org/officeDocument/2006/relationships/theme" Target="/ppt/slideMasters/theme/theme1.xml" Id="Rd763cc55395f4e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7267ac295140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97d165f6547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b0a00a23c44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77acdb1614f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93eadccfd4c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0c9ad153540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ee1f5cf3a49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80f76c14145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DIVINO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DIVINO HOLDING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776 065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12 070 814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11 636 238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ØVERLIE 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Fagerhaugvegen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989 175 408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