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4b8ab7222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02f8c905d4ef6"/>
  </p:sldMasterIdLst>
  <p:sldIdLst>
    <p:sldId xmlns:r="http://schemas.openxmlformats.org/officeDocument/2006/relationships" id="256" r:id="R42f7d4faaaba46ca"/>
    <p:sldId xmlns:r="http://schemas.openxmlformats.org/officeDocument/2006/relationships" id="257" r:id="R0d7e38cd4a2646f1"/>
    <p:sldId xmlns:r="http://schemas.openxmlformats.org/officeDocument/2006/relationships" id="258" r:id="Rdf364004318d44df"/>
    <p:sldId xmlns:r="http://schemas.openxmlformats.org/officeDocument/2006/relationships" id="259" r:id="R16bf9e4cf3f2447e"/>
    <p:sldId xmlns:r="http://schemas.openxmlformats.org/officeDocument/2006/relationships" id="260" r:id="Re200a6b21cfe4ab3"/>
    <p:sldId xmlns:r="http://schemas.openxmlformats.org/officeDocument/2006/relationships" id="261" r:id="R27d605478a164fc0"/>
    <p:sldId xmlns:r="http://schemas.openxmlformats.org/officeDocument/2006/relationships" id="262" r:id="Rdd791c61adee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02f8c905d4ef6" /><Relationship Type="http://schemas.openxmlformats.org/officeDocument/2006/relationships/slide" Target="/ppt/slides/slide1.xml" Id="R42f7d4faaaba46ca" /><Relationship Type="http://schemas.openxmlformats.org/officeDocument/2006/relationships/slide" Target="/ppt/slides/slide2.xml" Id="R0d7e38cd4a2646f1" /><Relationship Type="http://schemas.openxmlformats.org/officeDocument/2006/relationships/slide" Target="/ppt/slides/slide3.xml" Id="Rdf364004318d44df" /><Relationship Type="http://schemas.openxmlformats.org/officeDocument/2006/relationships/slide" Target="/ppt/slides/slide4.xml" Id="R16bf9e4cf3f2447e" /><Relationship Type="http://schemas.openxmlformats.org/officeDocument/2006/relationships/slide" Target="/ppt/slides/slide5.xml" Id="Re200a6b21cfe4ab3" /><Relationship Type="http://schemas.openxmlformats.org/officeDocument/2006/relationships/slide" Target="/ppt/slides/slide6.xml" Id="R27d605478a164fc0" /><Relationship Type="http://schemas.openxmlformats.org/officeDocument/2006/relationships/slide" Target="/ppt/slides/slide7.xml" Id="Rdd791c61adee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5961313fe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e6f6bffd4405a" /><Relationship Type="http://schemas.openxmlformats.org/officeDocument/2006/relationships/theme" Target="/ppt/slideMasters/theme/theme1.xml" Id="R422c67f6e9cc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e6f6bffd4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bce93be96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fdb4ccb66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07dc2564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5fcc9e20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75bc002f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f42edc8f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05cf4546f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BERGSENG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BERGSENG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26 576 252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BERGSENG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BERGSENG AS</a:t>
            </a:r>
          </a:p>
        </p:txBody>
      </p:sp>
    </p:spTree>
  </p:cSld>
  <p:clrMapOvr>
    <a:masterClrMapping xmlns:a="http://schemas.openxmlformats.org/drawingml/2006/main"/>
  </p:clrMapOvr>
</p:sld>
</file>