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440751f6e84f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2d9437c15f4601"/>
  </p:sldMasterIdLst>
  <p:sldIdLst>
    <p:sldId xmlns:r="http://schemas.openxmlformats.org/officeDocument/2006/relationships" id="256" r:id="R6db7529e889e4303"/>
    <p:sldId xmlns:r="http://schemas.openxmlformats.org/officeDocument/2006/relationships" id="257" r:id="Rc624dcd849cf43e2"/>
    <p:sldId xmlns:r="http://schemas.openxmlformats.org/officeDocument/2006/relationships" id="258" r:id="R984fbc0770cb40be"/>
    <p:sldId xmlns:r="http://schemas.openxmlformats.org/officeDocument/2006/relationships" id="259" r:id="Rd89b47a360484130"/>
    <p:sldId xmlns:r="http://schemas.openxmlformats.org/officeDocument/2006/relationships" id="260" r:id="R698c2d19a5bc4474"/>
    <p:sldId xmlns:r="http://schemas.openxmlformats.org/officeDocument/2006/relationships" id="261" r:id="Reb71c60cfb424227"/>
    <p:sldId xmlns:r="http://schemas.openxmlformats.org/officeDocument/2006/relationships" id="262" r:id="Rb491544324bf4b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d9437c15f4601" /><Relationship Type="http://schemas.openxmlformats.org/officeDocument/2006/relationships/slide" Target="/ppt/slides/slide1.xml" Id="R6db7529e889e4303" /><Relationship Type="http://schemas.openxmlformats.org/officeDocument/2006/relationships/slide" Target="/ppt/slides/slide2.xml" Id="Rc624dcd849cf43e2" /><Relationship Type="http://schemas.openxmlformats.org/officeDocument/2006/relationships/slide" Target="/ppt/slides/slide3.xml" Id="R984fbc0770cb40be" /><Relationship Type="http://schemas.openxmlformats.org/officeDocument/2006/relationships/slide" Target="/ppt/slides/slide4.xml" Id="Rd89b47a360484130" /><Relationship Type="http://schemas.openxmlformats.org/officeDocument/2006/relationships/slide" Target="/ppt/slides/slide5.xml" Id="R698c2d19a5bc4474" /><Relationship Type="http://schemas.openxmlformats.org/officeDocument/2006/relationships/slide" Target="/ppt/slides/slide6.xml" Id="Reb71c60cfb424227" /><Relationship Type="http://schemas.openxmlformats.org/officeDocument/2006/relationships/slide" Target="/ppt/slides/slide7.xml" Id="Rb491544324bf4b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2dcd3417a49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5188a2e994368" /><Relationship Type="http://schemas.openxmlformats.org/officeDocument/2006/relationships/theme" Target="/ppt/slideMasters/theme/theme1.xml" Id="R0ca64ee5667f4f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45188a2e9943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b6e49c37e43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1b1795f2f44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4badf36a147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5d9ce3bcb42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0a6db0f7a4c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ace4b06eb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29b6081634d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STUF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GEIR-OTTO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