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ca04af4926b496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82412cba8f94a6e"/>
  </p:sldMasterIdLst>
  <p:sldIdLst>
    <p:sldId xmlns:r="http://schemas.openxmlformats.org/officeDocument/2006/relationships" id="256" r:id="Rb9f5c9fefe864bc7"/>
    <p:sldId xmlns:r="http://schemas.openxmlformats.org/officeDocument/2006/relationships" id="257" r:id="Rf94a3361d5604387"/>
    <p:sldId xmlns:r="http://schemas.openxmlformats.org/officeDocument/2006/relationships" id="258" r:id="R2c4d7ff0006747db"/>
    <p:sldId xmlns:r="http://schemas.openxmlformats.org/officeDocument/2006/relationships" id="259" r:id="R6b9fa55abad64b23"/>
    <p:sldId xmlns:r="http://schemas.openxmlformats.org/officeDocument/2006/relationships" id="260" r:id="R3dfeb33d3a90466b"/>
    <p:sldId xmlns:r="http://schemas.openxmlformats.org/officeDocument/2006/relationships" id="261" r:id="R68df6485a15145b0"/>
    <p:sldId xmlns:r="http://schemas.openxmlformats.org/officeDocument/2006/relationships" id="262" r:id="R3b7c5ad07b0746f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2412cba8f94a6e" /><Relationship Type="http://schemas.openxmlformats.org/officeDocument/2006/relationships/slide" Target="/ppt/slides/slide1.xml" Id="Rb9f5c9fefe864bc7" /><Relationship Type="http://schemas.openxmlformats.org/officeDocument/2006/relationships/slide" Target="/ppt/slides/slide2.xml" Id="Rf94a3361d5604387" /><Relationship Type="http://schemas.openxmlformats.org/officeDocument/2006/relationships/slide" Target="/ppt/slides/slide3.xml" Id="R2c4d7ff0006747db" /><Relationship Type="http://schemas.openxmlformats.org/officeDocument/2006/relationships/slide" Target="/ppt/slides/slide4.xml" Id="R6b9fa55abad64b23" /><Relationship Type="http://schemas.openxmlformats.org/officeDocument/2006/relationships/slide" Target="/ppt/slides/slide5.xml" Id="R3dfeb33d3a90466b" /><Relationship Type="http://schemas.openxmlformats.org/officeDocument/2006/relationships/slide" Target="/ppt/slides/slide6.xml" Id="R68df6485a15145b0" /><Relationship Type="http://schemas.openxmlformats.org/officeDocument/2006/relationships/slide" Target="/ppt/slides/slide7.xml" Id="R3b7c5ad07b0746f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240853ec1c146c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f5d0e4eb8f4027" /><Relationship Type="http://schemas.openxmlformats.org/officeDocument/2006/relationships/theme" Target="/ppt/slideMasters/theme/theme1.xml" Id="R5665c5386eb54f9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3f5d0e4eb8f402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49d81ab968437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72de989d1145a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af5afb0bf1455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2cbcea68d8430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656077e7304b5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8cd365315a41c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80472f0c1d4e3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BAVARIA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BAVARIA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BAVARIA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BAVARIA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BAVARIA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BAVARIA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−93 236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1 704 639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21 071 506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21 139 098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BAVARIA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MORTEN CHRISTENSEN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BAVARIA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Morten Christensen, Schønings gate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0362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01 20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989 176 536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BAVARIA INVEST AS</a:t>
            </a:r>
          </a:p>
        </p:txBody>
      </p:sp>
    </p:spTree>
  </p:cSld>
  <p:clrMapOvr>
    <a:masterClrMapping xmlns:a="http://schemas.openxmlformats.org/drawingml/2006/main"/>
  </p:clrMapOvr>
</p:sld>
</file>