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48cdc888d043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3738e3733c4c1d"/>
  </p:sldMasterIdLst>
  <p:sldIdLst>
    <p:sldId xmlns:r="http://schemas.openxmlformats.org/officeDocument/2006/relationships" id="256" r:id="Rd5eb96fdffb24ce9"/>
    <p:sldId xmlns:r="http://schemas.openxmlformats.org/officeDocument/2006/relationships" id="257" r:id="Ra1fc5f154a294207"/>
    <p:sldId xmlns:r="http://schemas.openxmlformats.org/officeDocument/2006/relationships" id="258" r:id="Ra867c458f8db4fa3"/>
    <p:sldId xmlns:r="http://schemas.openxmlformats.org/officeDocument/2006/relationships" id="259" r:id="R3b84ed9a0d704785"/>
    <p:sldId xmlns:r="http://schemas.openxmlformats.org/officeDocument/2006/relationships" id="260" r:id="R434154b562754946"/>
    <p:sldId xmlns:r="http://schemas.openxmlformats.org/officeDocument/2006/relationships" id="261" r:id="Rc1a1b8b01c0a45ea"/>
    <p:sldId xmlns:r="http://schemas.openxmlformats.org/officeDocument/2006/relationships" id="262" r:id="R97efafd5d3aa43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738e3733c4c1d" /><Relationship Type="http://schemas.openxmlformats.org/officeDocument/2006/relationships/slide" Target="/ppt/slides/slide1.xml" Id="Rd5eb96fdffb24ce9" /><Relationship Type="http://schemas.openxmlformats.org/officeDocument/2006/relationships/slide" Target="/ppt/slides/slide2.xml" Id="Ra1fc5f154a294207" /><Relationship Type="http://schemas.openxmlformats.org/officeDocument/2006/relationships/slide" Target="/ppt/slides/slide3.xml" Id="Ra867c458f8db4fa3" /><Relationship Type="http://schemas.openxmlformats.org/officeDocument/2006/relationships/slide" Target="/ppt/slides/slide4.xml" Id="R3b84ed9a0d704785" /><Relationship Type="http://schemas.openxmlformats.org/officeDocument/2006/relationships/slide" Target="/ppt/slides/slide5.xml" Id="R434154b562754946" /><Relationship Type="http://schemas.openxmlformats.org/officeDocument/2006/relationships/slide" Target="/ppt/slides/slide6.xml" Id="Rc1a1b8b01c0a45ea" /><Relationship Type="http://schemas.openxmlformats.org/officeDocument/2006/relationships/slide" Target="/ppt/slides/slide7.xml" Id="R97efafd5d3aa43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f7be89c08b4b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59395f43a431b" /><Relationship Type="http://schemas.openxmlformats.org/officeDocument/2006/relationships/theme" Target="/ppt/slideMasters/theme/theme1.xml" Id="R9fc12bede15a45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559395f43a43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190f097f54f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da971db2c47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10980298b41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4757dd0fd46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8bcaad60c46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9e9fd8cc946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1f66e0b3347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 BERGSENG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BERGSENG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10 613 875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266 196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20 544 450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BERGSENG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989 176 870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