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dd208f6ecf4c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9442068083497b"/>
  </p:sldMasterIdLst>
  <p:sldIdLst>
    <p:sldId xmlns:r="http://schemas.openxmlformats.org/officeDocument/2006/relationships" id="256" r:id="R1ccea45fd86e4507"/>
    <p:sldId xmlns:r="http://schemas.openxmlformats.org/officeDocument/2006/relationships" id="257" r:id="Re752abafc7514939"/>
    <p:sldId xmlns:r="http://schemas.openxmlformats.org/officeDocument/2006/relationships" id="258" r:id="R2a7b690842924732"/>
    <p:sldId xmlns:r="http://schemas.openxmlformats.org/officeDocument/2006/relationships" id="259" r:id="R448a7de1fff242f4"/>
    <p:sldId xmlns:r="http://schemas.openxmlformats.org/officeDocument/2006/relationships" id="260" r:id="Rdc771bd802bd46c7"/>
    <p:sldId xmlns:r="http://schemas.openxmlformats.org/officeDocument/2006/relationships" id="261" r:id="R3655697e5cce47bc"/>
    <p:sldId xmlns:r="http://schemas.openxmlformats.org/officeDocument/2006/relationships" id="262" r:id="R0b40c8cbb99b4d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442068083497b" /><Relationship Type="http://schemas.openxmlformats.org/officeDocument/2006/relationships/slide" Target="/ppt/slides/slide1.xml" Id="R1ccea45fd86e4507" /><Relationship Type="http://schemas.openxmlformats.org/officeDocument/2006/relationships/slide" Target="/ppt/slides/slide2.xml" Id="Re752abafc7514939" /><Relationship Type="http://schemas.openxmlformats.org/officeDocument/2006/relationships/slide" Target="/ppt/slides/slide3.xml" Id="R2a7b690842924732" /><Relationship Type="http://schemas.openxmlformats.org/officeDocument/2006/relationships/slide" Target="/ppt/slides/slide4.xml" Id="R448a7de1fff242f4" /><Relationship Type="http://schemas.openxmlformats.org/officeDocument/2006/relationships/slide" Target="/ppt/slides/slide5.xml" Id="Rdc771bd802bd46c7" /><Relationship Type="http://schemas.openxmlformats.org/officeDocument/2006/relationships/slide" Target="/ppt/slides/slide6.xml" Id="R3655697e5cce47bc" /><Relationship Type="http://schemas.openxmlformats.org/officeDocument/2006/relationships/slide" Target="/ppt/slides/slide7.xml" Id="R0b40c8cbb99b4d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a260c2cbae48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fc67b41ff4b8f" /><Relationship Type="http://schemas.openxmlformats.org/officeDocument/2006/relationships/theme" Target="/ppt/slideMasters/theme/theme1.xml" Id="Rf433404395a44c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dfc67b41ff4b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6b5f4abd24a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332816c4849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dcf44dd2d40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aa9d8145642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e44a3af694e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124037bae40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85d95dd8f40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SÆTHER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SÆTHER AS ble etablert [år] og holder til i Dolmøy.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22 055 780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22 118 901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SÆTHER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7252 Dolmøy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22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sether.vvs@c2i.net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989 182 323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