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e0b738c9aa4e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aa766137c1443c"/>
  </p:sldMasterIdLst>
  <p:sldIdLst>
    <p:sldId xmlns:r="http://schemas.openxmlformats.org/officeDocument/2006/relationships" id="256" r:id="R63c3220b3da64a9b"/>
    <p:sldId xmlns:r="http://schemas.openxmlformats.org/officeDocument/2006/relationships" id="257" r:id="Rad7bbd34408f4add"/>
    <p:sldId xmlns:r="http://schemas.openxmlformats.org/officeDocument/2006/relationships" id="258" r:id="R450d9b292153437f"/>
    <p:sldId xmlns:r="http://schemas.openxmlformats.org/officeDocument/2006/relationships" id="259" r:id="Rd2f09c7b48ba4e4e"/>
    <p:sldId xmlns:r="http://schemas.openxmlformats.org/officeDocument/2006/relationships" id="260" r:id="R4d4bf8e2dd454683"/>
    <p:sldId xmlns:r="http://schemas.openxmlformats.org/officeDocument/2006/relationships" id="261" r:id="R4871ac7b340d45b6"/>
    <p:sldId xmlns:r="http://schemas.openxmlformats.org/officeDocument/2006/relationships" id="262" r:id="R6609f9ffcc8148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aa766137c1443c" /><Relationship Type="http://schemas.openxmlformats.org/officeDocument/2006/relationships/slide" Target="/ppt/slides/slide1.xml" Id="R63c3220b3da64a9b" /><Relationship Type="http://schemas.openxmlformats.org/officeDocument/2006/relationships/slide" Target="/ppt/slides/slide2.xml" Id="Rad7bbd34408f4add" /><Relationship Type="http://schemas.openxmlformats.org/officeDocument/2006/relationships/slide" Target="/ppt/slides/slide3.xml" Id="R450d9b292153437f" /><Relationship Type="http://schemas.openxmlformats.org/officeDocument/2006/relationships/slide" Target="/ppt/slides/slide4.xml" Id="Rd2f09c7b48ba4e4e" /><Relationship Type="http://schemas.openxmlformats.org/officeDocument/2006/relationships/slide" Target="/ppt/slides/slide5.xml" Id="R4d4bf8e2dd454683" /><Relationship Type="http://schemas.openxmlformats.org/officeDocument/2006/relationships/slide" Target="/ppt/slides/slide6.xml" Id="R4871ac7b340d45b6" /><Relationship Type="http://schemas.openxmlformats.org/officeDocument/2006/relationships/slide" Target="/ppt/slides/slide7.xml" Id="R6609f9ffcc8148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8f953e607f40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f309d5237467b" /><Relationship Type="http://schemas.openxmlformats.org/officeDocument/2006/relationships/theme" Target="/ppt/slideMasters/theme/theme1.xml" Id="R14e70b9051814d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ef309d523746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6833d4f8c47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bcce8310a4c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da698d4bc44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b1837616548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70c0e80ae40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eac61cce646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3c29980854d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ODP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1 083 495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−691 414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5 714 013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19 532 550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ØRJAN DJUVIK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Bamseveien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orjan@fiala.no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989 183 524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