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73857a3480344d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72d9ccab1804167"/>
  </p:sldMasterIdLst>
  <p:sldIdLst>
    <p:sldId xmlns:r="http://schemas.openxmlformats.org/officeDocument/2006/relationships" id="256" r:id="Re4a92ccd32b340ae"/>
    <p:sldId xmlns:r="http://schemas.openxmlformats.org/officeDocument/2006/relationships" id="257" r:id="Rd5a4b88563fc40a4"/>
    <p:sldId xmlns:r="http://schemas.openxmlformats.org/officeDocument/2006/relationships" id="258" r:id="R1d54374a581c4839"/>
    <p:sldId xmlns:r="http://schemas.openxmlformats.org/officeDocument/2006/relationships" id="259" r:id="R4f573a6fa03c4104"/>
    <p:sldId xmlns:r="http://schemas.openxmlformats.org/officeDocument/2006/relationships" id="260" r:id="R2fd02047f4664e4e"/>
    <p:sldId xmlns:r="http://schemas.openxmlformats.org/officeDocument/2006/relationships" id="261" r:id="R6dadf94f51fc4f71"/>
    <p:sldId xmlns:r="http://schemas.openxmlformats.org/officeDocument/2006/relationships" id="262" r:id="Rd49fba7a3e3b4b5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2d9ccab1804167" /><Relationship Type="http://schemas.openxmlformats.org/officeDocument/2006/relationships/slide" Target="/ppt/slides/slide1.xml" Id="Re4a92ccd32b340ae" /><Relationship Type="http://schemas.openxmlformats.org/officeDocument/2006/relationships/slide" Target="/ppt/slides/slide2.xml" Id="Rd5a4b88563fc40a4" /><Relationship Type="http://schemas.openxmlformats.org/officeDocument/2006/relationships/slide" Target="/ppt/slides/slide3.xml" Id="R1d54374a581c4839" /><Relationship Type="http://schemas.openxmlformats.org/officeDocument/2006/relationships/slide" Target="/ppt/slides/slide4.xml" Id="R4f573a6fa03c4104" /><Relationship Type="http://schemas.openxmlformats.org/officeDocument/2006/relationships/slide" Target="/ppt/slides/slide5.xml" Id="R2fd02047f4664e4e" /><Relationship Type="http://schemas.openxmlformats.org/officeDocument/2006/relationships/slide" Target="/ppt/slides/slide6.xml" Id="R6dadf94f51fc4f71" /><Relationship Type="http://schemas.openxmlformats.org/officeDocument/2006/relationships/slide" Target="/ppt/slides/slide7.xml" Id="Rd49fba7a3e3b4b5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f6db7e9084416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f708e47e144076" /><Relationship Type="http://schemas.openxmlformats.org/officeDocument/2006/relationships/theme" Target="/ppt/slideMasters/theme/theme1.xml" Id="Rdcbead5c7a664a8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ef708e47e14407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bd3d333a6c4f0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4bc429a17a423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1841e137da4d0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6c07132ea5477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3e5e7780654e7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740d4cdc644e1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7b88959d7348f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JJR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JJR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JJR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JJR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JJR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JJR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−76 151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2 152 764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29 960 626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30 364 645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JJR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JENS JOACHIM RAANAAS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JJR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Zinoberveien 86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989 185 381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JJR AS</a:t>
            </a:r>
          </a:p>
        </p:txBody>
      </p:sp>
    </p:spTree>
  </p:cSld>
  <p:clrMapOvr>
    <a:masterClrMapping xmlns:a="http://schemas.openxmlformats.org/drawingml/2006/main"/>
  </p:clrMapOvr>
</p:sld>
</file>