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99f93bed0447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b317806cb1496f"/>
  </p:sldMasterIdLst>
  <p:sldIdLst>
    <p:sldId xmlns:r="http://schemas.openxmlformats.org/officeDocument/2006/relationships" id="256" r:id="R85e42fbef3a54f9b"/>
    <p:sldId xmlns:r="http://schemas.openxmlformats.org/officeDocument/2006/relationships" id="257" r:id="R07e78ea1fe0a4216"/>
    <p:sldId xmlns:r="http://schemas.openxmlformats.org/officeDocument/2006/relationships" id="258" r:id="Rf3f3542feaed4bf7"/>
    <p:sldId xmlns:r="http://schemas.openxmlformats.org/officeDocument/2006/relationships" id="259" r:id="R9fd5908bb30d466b"/>
    <p:sldId xmlns:r="http://schemas.openxmlformats.org/officeDocument/2006/relationships" id="260" r:id="R800072dcad8146b2"/>
    <p:sldId xmlns:r="http://schemas.openxmlformats.org/officeDocument/2006/relationships" id="261" r:id="R4e050e939d8f433f"/>
    <p:sldId xmlns:r="http://schemas.openxmlformats.org/officeDocument/2006/relationships" id="262" r:id="Re5d44f9db4b148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b317806cb1496f" /><Relationship Type="http://schemas.openxmlformats.org/officeDocument/2006/relationships/slide" Target="/ppt/slides/slide1.xml" Id="R85e42fbef3a54f9b" /><Relationship Type="http://schemas.openxmlformats.org/officeDocument/2006/relationships/slide" Target="/ppt/slides/slide2.xml" Id="R07e78ea1fe0a4216" /><Relationship Type="http://schemas.openxmlformats.org/officeDocument/2006/relationships/slide" Target="/ppt/slides/slide3.xml" Id="Rf3f3542feaed4bf7" /><Relationship Type="http://schemas.openxmlformats.org/officeDocument/2006/relationships/slide" Target="/ppt/slides/slide4.xml" Id="R9fd5908bb30d466b" /><Relationship Type="http://schemas.openxmlformats.org/officeDocument/2006/relationships/slide" Target="/ppt/slides/slide5.xml" Id="R800072dcad8146b2" /><Relationship Type="http://schemas.openxmlformats.org/officeDocument/2006/relationships/slide" Target="/ppt/slides/slide6.xml" Id="R4e050e939d8f433f" /><Relationship Type="http://schemas.openxmlformats.org/officeDocument/2006/relationships/slide" Target="/ppt/slides/slide7.xml" Id="Re5d44f9db4b148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2b281c2ae846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560d33e8a47ba" /><Relationship Type="http://schemas.openxmlformats.org/officeDocument/2006/relationships/theme" Target="/ppt/slideMasters/theme/theme1.xml" Id="R3d0a7a76293b47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d560d33e8a47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e780eb5f4646f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d67e357c844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8a456b1a948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274f410cf4d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236ef7f1542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c0dc570f14b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81dfde7f440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A.R.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A.R.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1 100 860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4 406 941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5 072 071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JOHNSEN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Arild Johnsen, Thaulowkaia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989 187 686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A.R. INVEST AS</a:t>
            </a:r>
          </a:p>
        </p:txBody>
      </p:sp>
    </p:spTree>
  </p:cSld>
  <p:clrMapOvr>
    <a:masterClrMapping xmlns:a="http://schemas.openxmlformats.org/drawingml/2006/main"/>
  </p:clrMapOvr>
</p:sld>
</file>