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1705895ce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ade4b6526475f"/>
  </p:sldMasterIdLst>
  <p:sldIdLst>
    <p:sldId xmlns:r="http://schemas.openxmlformats.org/officeDocument/2006/relationships" id="256" r:id="R2080b39a737c41d7"/>
    <p:sldId xmlns:r="http://schemas.openxmlformats.org/officeDocument/2006/relationships" id="257" r:id="R7adf77c70e2c4868"/>
    <p:sldId xmlns:r="http://schemas.openxmlformats.org/officeDocument/2006/relationships" id="258" r:id="R838da83865874d7a"/>
    <p:sldId xmlns:r="http://schemas.openxmlformats.org/officeDocument/2006/relationships" id="259" r:id="R9eebe4974ed741f2"/>
    <p:sldId xmlns:r="http://schemas.openxmlformats.org/officeDocument/2006/relationships" id="260" r:id="Re9ee1a56c88b4b45"/>
    <p:sldId xmlns:r="http://schemas.openxmlformats.org/officeDocument/2006/relationships" id="261" r:id="Rf7fba1820ac7450f"/>
    <p:sldId xmlns:r="http://schemas.openxmlformats.org/officeDocument/2006/relationships" id="262" r:id="R943f8da13e4949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ade4b6526475f" /><Relationship Type="http://schemas.openxmlformats.org/officeDocument/2006/relationships/slide" Target="/ppt/slides/slide1.xml" Id="R2080b39a737c41d7" /><Relationship Type="http://schemas.openxmlformats.org/officeDocument/2006/relationships/slide" Target="/ppt/slides/slide2.xml" Id="R7adf77c70e2c4868" /><Relationship Type="http://schemas.openxmlformats.org/officeDocument/2006/relationships/slide" Target="/ppt/slides/slide3.xml" Id="R838da83865874d7a" /><Relationship Type="http://schemas.openxmlformats.org/officeDocument/2006/relationships/slide" Target="/ppt/slides/slide4.xml" Id="R9eebe4974ed741f2" /><Relationship Type="http://schemas.openxmlformats.org/officeDocument/2006/relationships/slide" Target="/ppt/slides/slide5.xml" Id="Re9ee1a56c88b4b45" /><Relationship Type="http://schemas.openxmlformats.org/officeDocument/2006/relationships/slide" Target="/ppt/slides/slide6.xml" Id="Rf7fba1820ac7450f" /><Relationship Type="http://schemas.openxmlformats.org/officeDocument/2006/relationships/slide" Target="/ppt/slides/slide7.xml" Id="R943f8da13e4949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d224017bf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056cd9d74840" /><Relationship Type="http://schemas.openxmlformats.org/officeDocument/2006/relationships/theme" Target="/ppt/slideMasters/theme/theme1.xml" Id="Rb8b89391cdbe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a056cd9d7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f135f8c92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5ca674fae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4fc0396d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3a4709732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2462d0f16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69b5250ad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279544c57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18 446 884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INGUNN MOLDEN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Sølsnes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