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75783295c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c10d17bb64f45"/>
  </p:sldMasterIdLst>
  <p:sldIdLst>
    <p:sldId xmlns:r="http://schemas.openxmlformats.org/officeDocument/2006/relationships" id="256" r:id="R5cb8cf9e273940b5"/>
    <p:sldId xmlns:r="http://schemas.openxmlformats.org/officeDocument/2006/relationships" id="257" r:id="Rb3d7c46d51394edd"/>
    <p:sldId xmlns:r="http://schemas.openxmlformats.org/officeDocument/2006/relationships" id="258" r:id="Rf46f16c51c2e4f23"/>
    <p:sldId xmlns:r="http://schemas.openxmlformats.org/officeDocument/2006/relationships" id="259" r:id="R0fa54f60ed8c4cea"/>
    <p:sldId xmlns:r="http://schemas.openxmlformats.org/officeDocument/2006/relationships" id="260" r:id="R64a41d588e654575"/>
    <p:sldId xmlns:r="http://schemas.openxmlformats.org/officeDocument/2006/relationships" id="261" r:id="Rf0ea0307c212459c"/>
    <p:sldId xmlns:r="http://schemas.openxmlformats.org/officeDocument/2006/relationships" id="262" r:id="R953924c4dd85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c10d17bb64f45" /><Relationship Type="http://schemas.openxmlformats.org/officeDocument/2006/relationships/slide" Target="/ppt/slides/slide1.xml" Id="R5cb8cf9e273940b5" /><Relationship Type="http://schemas.openxmlformats.org/officeDocument/2006/relationships/slide" Target="/ppt/slides/slide2.xml" Id="Rb3d7c46d51394edd" /><Relationship Type="http://schemas.openxmlformats.org/officeDocument/2006/relationships/slide" Target="/ppt/slides/slide3.xml" Id="Rf46f16c51c2e4f23" /><Relationship Type="http://schemas.openxmlformats.org/officeDocument/2006/relationships/slide" Target="/ppt/slides/slide4.xml" Id="R0fa54f60ed8c4cea" /><Relationship Type="http://schemas.openxmlformats.org/officeDocument/2006/relationships/slide" Target="/ppt/slides/slide5.xml" Id="R64a41d588e654575" /><Relationship Type="http://schemas.openxmlformats.org/officeDocument/2006/relationships/slide" Target="/ppt/slides/slide6.xml" Id="Rf0ea0307c212459c" /><Relationship Type="http://schemas.openxmlformats.org/officeDocument/2006/relationships/slide" Target="/ppt/slides/slide7.xml" Id="R953924c4dd85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8d1106e2f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094a613749ab" /><Relationship Type="http://schemas.openxmlformats.org/officeDocument/2006/relationships/theme" Target="/ppt/slideMasters/theme/theme1.xml" Id="Ra2481834948a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1094a6137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a54dba76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52b395dc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e4adc14b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aa8f8431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c6d40550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439f9d01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8b07c707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