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a5a91090c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8a9310dfb4660"/>
  </p:sldMasterIdLst>
  <p:sldIdLst>
    <p:sldId xmlns:r="http://schemas.openxmlformats.org/officeDocument/2006/relationships" id="256" r:id="Rded0c6ac06674d3e"/>
    <p:sldId xmlns:r="http://schemas.openxmlformats.org/officeDocument/2006/relationships" id="257" r:id="R65971270b9184633"/>
    <p:sldId xmlns:r="http://schemas.openxmlformats.org/officeDocument/2006/relationships" id="258" r:id="R12e45321fa4941a7"/>
    <p:sldId xmlns:r="http://schemas.openxmlformats.org/officeDocument/2006/relationships" id="259" r:id="R8a5479ab82c64b18"/>
    <p:sldId xmlns:r="http://schemas.openxmlformats.org/officeDocument/2006/relationships" id="260" r:id="Re71761d43a0f414b"/>
    <p:sldId xmlns:r="http://schemas.openxmlformats.org/officeDocument/2006/relationships" id="261" r:id="R0457844da9034e67"/>
    <p:sldId xmlns:r="http://schemas.openxmlformats.org/officeDocument/2006/relationships" id="262" r:id="R29445e9f2bf6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8a9310dfb4660" /><Relationship Type="http://schemas.openxmlformats.org/officeDocument/2006/relationships/slide" Target="/ppt/slides/slide1.xml" Id="Rded0c6ac06674d3e" /><Relationship Type="http://schemas.openxmlformats.org/officeDocument/2006/relationships/slide" Target="/ppt/slides/slide2.xml" Id="R65971270b9184633" /><Relationship Type="http://schemas.openxmlformats.org/officeDocument/2006/relationships/slide" Target="/ppt/slides/slide3.xml" Id="R12e45321fa4941a7" /><Relationship Type="http://schemas.openxmlformats.org/officeDocument/2006/relationships/slide" Target="/ppt/slides/slide4.xml" Id="R8a5479ab82c64b18" /><Relationship Type="http://schemas.openxmlformats.org/officeDocument/2006/relationships/slide" Target="/ppt/slides/slide5.xml" Id="Re71761d43a0f414b" /><Relationship Type="http://schemas.openxmlformats.org/officeDocument/2006/relationships/slide" Target="/ppt/slides/slide6.xml" Id="R0457844da9034e67" /><Relationship Type="http://schemas.openxmlformats.org/officeDocument/2006/relationships/slide" Target="/ppt/slides/slide7.xml" Id="R29445e9f2bf6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aaf7fad0d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ca5191684553" /><Relationship Type="http://schemas.openxmlformats.org/officeDocument/2006/relationships/theme" Target="/ppt/slideMasters/theme/theme1.xml" Id="Rcbff77d1a0a5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aca519168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e78980c11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ec4e842bc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73880d69b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2705d608d49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1104ff14f43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26bc888af48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79e68ddf1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13 131 736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TØNNES BERNHARD TØNNESEN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Salhusvegen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