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9764f5e75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b62c56bcd4c0d"/>
  </p:sldMasterIdLst>
  <p:sldIdLst>
    <p:sldId xmlns:r="http://schemas.openxmlformats.org/officeDocument/2006/relationships" id="256" r:id="Raa128493c0914160"/>
    <p:sldId xmlns:r="http://schemas.openxmlformats.org/officeDocument/2006/relationships" id="257" r:id="R9f70082b11f347a3"/>
    <p:sldId xmlns:r="http://schemas.openxmlformats.org/officeDocument/2006/relationships" id="258" r:id="R5932cab29453435c"/>
    <p:sldId xmlns:r="http://schemas.openxmlformats.org/officeDocument/2006/relationships" id="259" r:id="R2167c75384954336"/>
    <p:sldId xmlns:r="http://schemas.openxmlformats.org/officeDocument/2006/relationships" id="260" r:id="R910c0e95dbe54efa"/>
    <p:sldId xmlns:r="http://schemas.openxmlformats.org/officeDocument/2006/relationships" id="261" r:id="R61d54edcba6c4c21"/>
    <p:sldId xmlns:r="http://schemas.openxmlformats.org/officeDocument/2006/relationships" id="262" r:id="Rf1bec1bebb84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b62c56bcd4c0d" /><Relationship Type="http://schemas.openxmlformats.org/officeDocument/2006/relationships/slide" Target="/ppt/slides/slide1.xml" Id="Raa128493c0914160" /><Relationship Type="http://schemas.openxmlformats.org/officeDocument/2006/relationships/slide" Target="/ppt/slides/slide2.xml" Id="R9f70082b11f347a3" /><Relationship Type="http://schemas.openxmlformats.org/officeDocument/2006/relationships/slide" Target="/ppt/slides/slide3.xml" Id="R5932cab29453435c" /><Relationship Type="http://schemas.openxmlformats.org/officeDocument/2006/relationships/slide" Target="/ppt/slides/slide4.xml" Id="R2167c75384954336" /><Relationship Type="http://schemas.openxmlformats.org/officeDocument/2006/relationships/slide" Target="/ppt/slides/slide5.xml" Id="R910c0e95dbe54efa" /><Relationship Type="http://schemas.openxmlformats.org/officeDocument/2006/relationships/slide" Target="/ppt/slides/slide6.xml" Id="R61d54edcba6c4c21" /><Relationship Type="http://schemas.openxmlformats.org/officeDocument/2006/relationships/slide" Target="/ppt/slides/slide7.xml" Id="Rf1bec1bebb84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8d41a7ece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34cd81267493a" /><Relationship Type="http://schemas.openxmlformats.org/officeDocument/2006/relationships/theme" Target="/ppt/slideMasters/theme/theme1.xml" Id="Rd3adb66af08c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34cd81267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a983e111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0652ef76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e64c38d5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f8b49cc1f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831351ea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ac55e2928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30242da30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SORO INVESTERING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18 156 314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21 352 141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OLAV 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Vik, Isvikvegen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