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2af026a66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902a9e34f48ee"/>
  </p:sldMasterIdLst>
  <p:sldIdLst>
    <p:sldId xmlns:r="http://schemas.openxmlformats.org/officeDocument/2006/relationships" id="256" r:id="R8ba17979519643d7"/>
    <p:sldId xmlns:r="http://schemas.openxmlformats.org/officeDocument/2006/relationships" id="257" r:id="Rc0925a7ca3fd4bec"/>
    <p:sldId xmlns:r="http://schemas.openxmlformats.org/officeDocument/2006/relationships" id="258" r:id="R04cd816665024c4a"/>
    <p:sldId xmlns:r="http://schemas.openxmlformats.org/officeDocument/2006/relationships" id="259" r:id="R02331583b0f74275"/>
    <p:sldId xmlns:r="http://schemas.openxmlformats.org/officeDocument/2006/relationships" id="260" r:id="R9b720af71347402e"/>
    <p:sldId xmlns:r="http://schemas.openxmlformats.org/officeDocument/2006/relationships" id="261" r:id="R0b3f9d7cf6ad4967"/>
    <p:sldId xmlns:r="http://schemas.openxmlformats.org/officeDocument/2006/relationships" id="262" r:id="R0c707fbde69d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902a9e34f48ee" /><Relationship Type="http://schemas.openxmlformats.org/officeDocument/2006/relationships/slide" Target="/ppt/slides/slide1.xml" Id="R8ba17979519643d7" /><Relationship Type="http://schemas.openxmlformats.org/officeDocument/2006/relationships/slide" Target="/ppt/slides/slide2.xml" Id="Rc0925a7ca3fd4bec" /><Relationship Type="http://schemas.openxmlformats.org/officeDocument/2006/relationships/slide" Target="/ppt/slides/slide3.xml" Id="R04cd816665024c4a" /><Relationship Type="http://schemas.openxmlformats.org/officeDocument/2006/relationships/slide" Target="/ppt/slides/slide4.xml" Id="R02331583b0f74275" /><Relationship Type="http://schemas.openxmlformats.org/officeDocument/2006/relationships/slide" Target="/ppt/slides/slide5.xml" Id="R9b720af71347402e" /><Relationship Type="http://schemas.openxmlformats.org/officeDocument/2006/relationships/slide" Target="/ppt/slides/slide6.xml" Id="R0b3f9d7cf6ad4967" /><Relationship Type="http://schemas.openxmlformats.org/officeDocument/2006/relationships/slide" Target="/ppt/slides/slide7.xml" Id="R0c707fbde69d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814dbb3b7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5238d3cc94222" /><Relationship Type="http://schemas.openxmlformats.org/officeDocument/2006/relationships/theme" Target="/ppt/slideMasters/theme/theme1.xml" Id="R7cc9e21c40ee44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5238d3cc9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5b9e6fa23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2d3e3cd48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9d243bef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28d88786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50865b5e1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bd5c3666748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a7f3dfd9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