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33da0621d0d46d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598ecbab248414d"/>
  </p:sldMasterIdLst>
  <p:sldIdLst>
    <p:sldId xmlns:r="http://schemas.openxmlformats.org/officeDocument/2006/relationships" id="256" r:id="Rce2906bd4f5c4d26"/>
    <p:sldId xmlns:r="http://schemas.openxmlformats.org/officeDocument/2006/relationships" id="257" r:id="Rcda792843feb4311"/>
    <p:sldId xmlns:r="http://schemas.openxmlformats.org/officeDocument/2006/relationships" id="258" r:id="R8b4f754c55f742b7"/>
    <p:sldId xmlns:r="http://schemas.openxmlformats.org/officeDocument/2006/relationships" id="259" r:id="Rad142f4a4c1842c1"/>
    <p:sldId xmlns:r="http://schemas.openxmlformats.org/officeDocument/2006/relationships" id="260" r:id="R4d2b4f9f684c4654"/>
    <p:sldId xmlns:r="http://schemas.openxmlformats.org/officeDocument/2006/relationships" id="261" r:id="Rb38dcd00bc364283"/>
    <p:sldId xmlns:r="http://schemas.openxmlformats.org/officeDocument/2006/relationships" id="262" r:id="R326c2b59cde543e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98ecbab248414d" /><Relationship Type="http://schemas.openxmlformats.org/officeDocument/2006/relationships/slide" Target="/ppt/slides/slide1.xml" Id="Rce2906bd4f5c4d26" /><Relationship Type="http://schemas.openxmlformats.org/officeDocument/2006/relationships/slide" Target="/ppt/slides/slide2.xml" Id="Rcda792843feb4311" /><Relationship Type="http://schemas.openxmlformats.org/officeDocument/2006/relationships/slide" Target="/ppt/slides/slide3.xml" Id="R8b4f754c55f742b7" /><Relationship Type="http://schemas.openxmlformats.org/officeDocument/2006/relationships/slide" Target="/ppt/slides/slide4.xml" Id="Rad142f4a4c1842c1" /><Relationship Type="http://schemas.openxmlformats.org/officeDocument/2006/relationships/slide" Target="/ppt/slides/slide5.xml" Id="R4d2b4f9f684c4654" /><Relationship Type="http://schemas.openxmlformats.org/officeDocument/2006/relationships/slide" Target="/ppt/slides/slide6.xml" Id="Rb38dcd00bc364283" /><Relationship Type="http://schemas.openxmlformats.org/officeDocument/2006/relationships/slide" Target="/ppt/slides/slide7.xml" Id="R326c2b59cde543e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3c85ed56f544e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05163427b0485d" /><Relationship Type="http://schemas.openxmlformats.org/officeDocument/2006/relationships/theme" Target="/ppt/slideMasters/theme/theme1.xml" Id="Rab2258b1037541e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005163427b0485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e837c99a06407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5bcaadbe2449a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ec4c4a9a94437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deab69ac1a47d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7fb1d6bf9a418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0d6c81aac8467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d99ffd148442b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KAD-INVEST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KAD-INVEST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KAD-INVEST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KAD-INVEST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KAD-INVEST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KAD-INVEST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55 672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1 780 230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1 920 705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3 049 694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KAD-INVEST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DØLI KARI ANNE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KAD-INVEST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Aukrusts vei 4C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15 81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989 192 930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KAD-INVEST AS</a:t>
            </a:r>
          </a:p>
        </p:txBody>
      </p:sp>
    </p:spTree>
  </p:cSld>
  <p:clrMapOvr>
    <a:masterClrMapping xmlns:a="http://schemas.openxmlformats.org/drawingml/2006/main"/>
  </p:clrMapOvr>
</p:sld>
</file>