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2798c32bc4d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7321689fa47ab"/>
  </p:sldMasterIdLst>
  <p:sldIdLst>
    <p:sldId xmlns:r="http://schemas.openxmlformats.org/officeDocument/2006/relationships" id="256" r:id="Rcef34e45e4e04e6a"/>
    <p:sldId xmlns:r="http://schemas.openxmlformats.org/officeDocument/2006/relationships" id="257" r:id="R419e398a09c54c73"/>
    <p:sldId xmlns:r="http://schemas.openxmlformats.org/officeDocument/2006/relationships" id="258" r:id="R1f7320ecf6d14771"/>
    <p:sldId xmlns:r="http://schemas.openxmlformats.org/officeDocument/2006/relationships" id="259" r:id="R04dcaa6a678f48a3"/>
    <p:sldId xmlns:r="http://schemas.openxmlformats.org/officeDocument/2006/relationships" id="260" r:id="Rb44c4096bce04293"/>
    <p:sldId xmlns:r="http://schemas.openxmlformats.org/officeDocument/2006/relationships" id="261" r:id="Rca52ea94b1bf468a"/>
    <p:sldId xmlns:r="http://schemas.openxmlformats.org/officeDocument/2006/relationships" id="262" r:id="R53b47fbc9bb7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7321689fa47ab" /><Relationship Type="http://schemas.openxmlformats.org/officeDocument/2006/relationships/slide" Target="/ppt/slides/slide1.xml" Id="Rcef34e45e4e04e6a" /><Relationship Type="http://schemas.openxmlformats.org/officeDocument/2006/relationships/slide" Target="/ppt/slides/slide2.xml" Id="R419e398a09c54c73" /><Relationship Type="http://schemas.openxmlformats.org/officeDocument/2006/relationships/slide" Target="/ppt/slides/slide3.xml" Id="R1f7320ecf6d14771" /><Relationship Type="http://schemas.openxmlformats.org/officeDocument/2006/relationships/slide" Target="/ppt/slides/slide4.xml" Id="R04dcaa6a678f48a3" /><Relationship Type="http://schemas.openxmlformats.org/officeDocument/2006/relationships/slide" Target="/ppt/slides/slide5.xml" Id="Rb44c4096bce04293" /><Relationship Type="http://schemas.openxmlformats.org/officeDocument/2006/relationships/slide" Target="/ppt/slides/slide6.xml" Id="Rca52ea94b1bf468a" /><Relationship Type="http://schemas.openxmlformats.org/officeDocument/2006/relationships/slide" Target="/ppt/slides/slide7.xml" Id="R53b47fbc9bb7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cc71d02df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0f67749b34748" /><Relationship Type="http://schemas.openxmlformats.org/officeDocument/2006/relationships/theme" Target="/ppt/slideMasters/theme/theme1.xml" Id="R12ced53a9e81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60f67749b347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0800cc304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a74a8b4194a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61a933eda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4a3852f44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bdc066554c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5c8f0f3db4b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89d5087c24f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27 694 590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SMEBY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smebyjr4@gmail.com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