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646b51073c4b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b96012f5a442cf"/>
  </p:sldMasterIdLst>
  <p:sldIdLst>
    <p:sldId xmlns:r="http://schemas.openxmlformats.org/officeDocument/2006/relationships" id="256" r:id="Rfd4a61880f6945f1"/>
    <p:sldId xmlns:r="http://schemas.openxmlformats.org/officeDocument/2006/relationships" id="257" r:id="R9f8a0d3d58ec4fa5"/>
    <p:sldId xmlns:r="http://schemas.openxmlformats.org/officeDocument/2006/relationships" id="258" r:id="R17d83c5ae09b4805"/>
    <p:sldId xmlns:r="http://schemas.openxmlformats.org/officeDocument/2006/relationships" id="259" r:id="R5fce2859ae884a7d"/>
    <p:sldId xmlns:r="http://schemas.openxmlformats.org/officeDocument/2006/relationships" id="260" r:id="R826cdc98d5024432"/>
    <p:sldId xmlns:r="http://schemas.openxmlformats.org/officeDocument/2006/relationships" id="261" r:id="R86814ded42644da8"/>
    <p:sldId xmlns:r="http://schemas.openxmlformats.org/officeDocument/2006/relationships" id="262" r:id="R1658d89b0df048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b96012f5a442cf" /><Relationship Type="http://schemas.openxmlformats.org/officeDocument/2006/relationships/slide" Target="/ppt/slides/slide1.xml" Id="Rfd4a61880f6945f1" /><Relationship Type="http://schemas.openxmlformats.org/officeDocument/2006/relationships/slide" Target="/ppt/slides/slide2.xml" Id="R9f8a0d3d58ec4fa5" /><Relationship Type="http://schemas.openxmlformats.org/officeDocument/2006/relationships/slide" Target="/ppt/slides/slide3.xml" Id="R17d83c5ae09b4805" /><Relationship Type="http://schemas.openxmlformats.org/officeDocument/2006/relationships/slide" Target="/ppt/slides/slide4.xml" Id="R5fce2859ae884a7d" /><Relationship Type="http://schemas.openxmlformats.org/officeDocument/2006/relationships/slide" Target="/ppt/slides/slide5.xml" Id="R826cdc98d5024432" /><Relationship Type="http://schemas.openxmlformats.org/officeDocument/2006/relationships/slide" Target="/ppt/slides/slide6.xml" Id="R86814ded42644da8" /><Relationship Type="http://schemas.openxmlformats.org/officeDocument/2006/relationships/slide" Target="/ppt/slides/slide7.xml" Id="R1658d89b0df048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f8c022e74348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0387ef8e748d4" /><Relationship Type="http://schemas.openxmlformats.org/officeDocument/2006/relationships/theme" Target="/ppt/slideMasters/theme/theme1.xml" Id="R1d7bcd3072514e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10387ef8e748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e0281053c47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eaf3be55746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051268a6a045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87101179e43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67b2c3c6b4f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fe1d8e31e40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3ee87401d4a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BSS FORENEDE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BSS FORENEDE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20 002 771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25 049 260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26 814 919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BØS AS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VØS AS  –  48,0 %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General von Hovens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92 24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smebyco@c2i.net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989 193 864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