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fafed95ab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3034f33544a9f"/>
  </p:sldMasterIdLst>
  <p:sldIdLst>
    <p:sldId xmlns:r="http://schemas.openxmlformats.org/officeDocument/2006/relationships" id="256" r:id="R1e96507d66014dad"/>
    <p:sldId xmlns:r="http://schemas.openxmlformats.org/officeDocument/2006/relationships" id="257" r:id="Rad3a5f9a9fb44dc7"/>
    <p:sldId xmlns:r="http://schemas.openxmlformats.org/officeDocument/2006/relationships" id="258" r:id="Rda0c2565bf8f4985"/>
    <p:sldId xmlns:r="http://schemas.openxmlformats.org/officeDocument/2006/relationships" id="259" r:id="Rcaad02cc6f424227"/>
    <p:sldId xmlns:r="http://schemas.openxmlformats.org/officeDocument/2006/relationships" id="260" r:id="Ra66810a45b1e4351"/>
    <p:sldId xmlns:r="http://schemas.openxmlformats.org/officeDocument/2006/relationships" id="261" r:id="Rc8823270f04e4629"/>
    <p:sldId xmlns:r="http://schemas.openxmlformats.org/officeDocument/2006/relationships" id="262" r:id="Ra6e8512718a4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034f33544a9f" /><Relationship Type="http://schemas.openxmlformats.org/officeDocument/2006/relationships/slide" Target="/ppt/slides/slide1.xml" Id="R1e96507d66014dad" /><Relationship Type="http://schemas.openxmlformats.org/officeDocument/2006/relationships/slide" Target="/ppt/slides/slide2.xml" Id="Rad3a5f9a9fb44dc7" /><Relationship Type="http://schemas.openxmlformats.org/officeDocument/2006/relationships/slide" Target="/ppt/slides/slide3.xml" Id="Rda0c2565bf8f4985" /><Relationship Type="http://schemas.openxmlformats.org/officeDocument/2006/relationships/slide" Target="/ppt/slides/slide4.xml" Id="Rcaad02cc6f424227" /><Relationship Type="http://schemas.openxmlformats.org/officeDocument/2006/relationships/slide" Target="/ppt/slides/slide5.xml" Id="Ra66810a45b1e4351" /><Relationship Type="http://schemas.openxmlformats.org/officeDocument/2006/relationships/slide" Target="/ppt/slides/slide6.xml" Id="Rc8823270f04e4629" /><Relationship Type="http://schemas.openxmlformats.org/officeDocument/2006/relationships/slide" Target="/ppt/slides/slide7.xml" Id="Ra6e8512718a4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e857fbc77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a8402a3b4acd" /><Relationship Type="http://schemas.openxmlformats.org/officeDocument/2006/relationships/theme" Target="/ppt/slideMasters/theme/theme1.xml" Id="Ra35de9fffc03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4a8402a3b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d8175bacb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7ec3f40a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72a37db7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21f9a1c2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6f78f699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8af3148c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728f0896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