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e23659844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d9a87fb84437d"/>
  </p:sldMasterIdLst>
  <p:sldIdLst>
    <p:sldId xmlns:r="http://schemas.openxmlformats.org/officeDocument/2006/relationships" id="256" r:id="R541e773e23df4444"/>
    <p:sldId xmlns:r="http://schemas.openxmlformats.org/officeDocument/2006/relationships" id="257" r:id="R159b99065e084048"/>
    <p:sldId xmlns:r="http://schemas.openxmlformats.org/officeDocument/2006/relationships" id="258" r:id="R528624c7fca84fdd"/>
    <p:sldId xmlns:r="http://schemas.openxmlformats.org/officeDocument/2006/relationships" id="259" r:id="R8b53bd667c654dff"/>
    <p:sldId xmlns:r="http://schemas.openxmlformats.org/officeDocument/2006/relationships" id="260" r:id="R3ae601d3851643c7"/>
    <p:sldId xmlns:r="http://schemas.openxmlformats.org/officeDocument/2006/relationships" id="261" r:id="Rc1cdd744e30c4c29"/>
    <p:sldId xmlns:r="http://schemas.openxmlformats.org/officeDocument/2006/relationships" id="262" r:id="R5f7447039626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d9a87fb84437d" /><Relationship Type="http://schemas.openxmlformats.org/officeDocument/2006/relationships/slide" Target="/ppt/slides/slide1.xml" Id="R541e773e23df4444" /><Relationship Type="http://schemas.openxmlformats.org/officeDocument/2006/relationships/slide" Target="/ppt/slides/slide2.xml" Id="R159b99065e084048" /><Relationship Type="http://schemas.openxmlformats.org/officeDocument/2006/relationships/slide" Target="/ppt/slides/slide3.xml" Id="R528624c7fca84fdd" /><Relationship Type="http://schemas.openxmlformats.org/officeDocument/2006/relationships/slide" Target="/ppt/slides/slide4.xml" Id="R8b53bd667c654dff" /><Relationship Type="http://schemas.openxmlformats.org/officeDocument/2006/relationships/slide" Target="/ppt/slides/slide5.xml" Id="R3ae601d3851643c7" /><Relationship Type="http://schemas.openxmlformats.org/officeDocument/2006/relationships/slide" Target="/ppt/slides/slide6.xml" Id="Rc1cdd744e30c4c29" /><Relationship Type="http://schemas.openxmlformats.org/officeDocument/2006/relationships/slide" Target="/ppt/slides/slide7.xml" Id="R5f7447039626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4ba1171c2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d7b70f20344bc" /><Relationship Type="http://schemas.openxmlformats.org/officeDocument/2006/relationships/theme" Target="/ppt/slideMasters/theme/theme1.xml" Id="R7e1ac65e7ba541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3d7b70f203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2807b949d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3a352e3d6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fd437e2f5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5ca9c6c5f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987cf75de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dd93eff74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84d838590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HOLDING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31 013 711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74 059 271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159 982 755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