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1e0ccf459e46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2ba063a3fb41d7"/>
  </p:sldMasterIdLst>
  <p:sldIdLst>
    <p:sldId xmlns:r="http://schemas.openxmlformats.org/officeDocument/2006/relationships" id="256" r:id="R4173e76b823b411b"/>
    <p:sldId xmlns:r="http://schemas.openxmlformats.org/officeDocument/2006/relationships" id="257" r:id="Rf248cce1dc564cce"/>
    <p:sldId xmlns:r="http://schemas.openxmlformats.org/officeDocument/2006/relationships" id="258" r:id="R2343f46f26544c46"/>
    <p:sldId xmlns:r="http://schemas.openxmlformats.org/officeDocument/2006/relationships" id="259" r:id="R768d3dd4683546c8"/>
    <p:sldId xmlns:r="http://schemas.openxmlformats.org/officeDocument/2006/relationships" id="260" r:id="R76fd87fb2c524056"/>
    <p:sldId xmlns:r="http://schemas.openxmlformats.org/officeDocument/2006/relationships" id="261" r:id="R9e3995ebcae74773"/>
    <p:sldId xmlns:r="http://schemas.openxmlformats.org/officeDocument/2006/relationships" id="262" r:id="R56e06f6bac404f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ba063a3fb41d7" /><Relationship Type="http://schemas.openxmlformats.org/officeDocument/2006/relationships/slide" Target="/ppt/slides/slide1.xml" Id="R4173e76b823b411b" /><Relationship Type="http://schemas.openxmlformats.org/officeDocument/2006/relationships/slide" Target="/ppt/slides/slide2.xml" Id="Rf248cce1dc564cce" /><Relationship Type="http://schemas.openxmlformats.org/officeDocument/2006/relationships/slide" Target="/ppt/slides/slide3.xml" Id="R2343f46f26544c46" /><Relationship Type="http://schemas.openxmlformats.org/officeDocument/2006/relationships/slide" Target="/ppt/slides/slide4.xml" Id="R768d3dd4683546c8" /><Relationship Type="http://schemas.openxmlformats.org/officeDocument/2006/relationships/slide" Target="/ppt/slides/slide5.xml" Id="R76fd87fb2c524056" /><Relationship Type="http://schemas.openxmlformats.org/officeDocument/2006/relationships/slide" Target="/ppt/slides/slide6.xml" Id="R9e3995ebcae74773" /><Relationship Type="http://schemas.openxmlformats.org/officeDocument/2006/relationships/slide" Target="/ppt/slides/slide7.xml" Id="R56e06f6bac404f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e0cb30d9646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34947005d4297" /><Relationship Type="http://schemas.openxmlformats.org/officeDocument/2006/relationships/theme" Target="/ppt/slideMasters/theme/theme1.xml" Id="Ref1124ca2d6c48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f34947005d42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06167093e4a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e4653c1c84c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aae4996d047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92359bd5e47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68139ce9e4e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7600dba854c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27bc843f04f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STORHAUGEN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STORHAUGEN INVEST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5 480 162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45 336 374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45 933 986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HATLEN LARS MIKAL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989 197 657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STORHAUGEN INVEST AS</a:t>
            </a:r>
          </a:p>
        </p:txBody>
      </p:sp>
    </p:spTree>
  </p:cSld>
  <p:clrMapOvr>
    <a:masterClrMapping xmlns:a="http://schemas.openxmlformats.org/drawingml/2006/main"/>
  </p:clrMapOvr>
</p:sld>
</file>