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e94bece61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9735ab1c94cca"/>
  </p:sldMasterIdLst>
  <p:sldIdLst>
    <p:sldId xmlns:r="http://schemas.openxmlformats.org/officeDocument/2006/relationships" id="256" r:id="R387b8546cdbe432a"/>
    <p:sldId xmlns:r="http://schemas.openxmlformats.org/officeDocument/2006/relationships" id="257" r:id="R19f1b098986f42ac"/>
    <p:sldId xmlns:r="http://schemas.openxmlformats.org/officeDocument/2006/relationships" id="258" r:id="Rd087f5cb6ebd4a49"/>
    <p:sldId xmlns:r="http://schemas.openxmlformats.org/officeDocument/2006/relationships" id="259" r:id="Rbc20c5a85a59474a"/>
    <p:sldId xmlns:r="http://schemas.openxmlformats.org/officeDocument/2006/relationships" id="260" r:id="Ra2a110c1cff4403e"/>
    <p:sldId xmlns:r="http://schemas.openxmlformats.org/officeDocument/2006/relationships" id="261" r:id="R372ab3561b864d96"/>
    <p:sldId xmlns:r="http://schemas.openxmlformats.org/officeDocument/2006/relationships" id="262" r:id="Reab6d4d46539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9735ab1c94cca" /><Relationship Type="http://schemas.openxmlformats.org/officeDocument/2006/relationships/slide" Target="/ppt/slides/slide1.xml" Id="R387b8546cdbe432a" /><Relationship Type="http://schemas.openxmlformats.org/officeDocument/2006/relationships/slide" Target="/ppt/slides/slide2.xml" Id="R19f1b098986f42ac" /><Relationship Type="http://schemas.openxmlformats.org/officeDocument/2006/relationships/slide" Target="/ppt/slides/slide3.xml" Id="Rd087f5cb6ebd4a49" /><Relationship Type="http://schemas.openxmlformats.org/officeDocument/2006/relationships/slide" Target="/ppt/slides/slide4.xml" Id="Rbc20c5a85a59474a" /><Relationship Type="http://schemas.openxmlformats.org/officeDocument/2006/relationships/slide" Target="/ppt/slides/slide5.xml" Id="Ra2a110c1cff4403e" /><Relationship Type="http://schemas.openxmlformats.org/officeDocument/2006/relationships/slide" Target="/ppt/slides/slide6.xml" Id="R372ab3561b864d96" /><Relationship Type="http://schemas.openxmlformats.org/officeDocument/2006/relationships/slide" Target="/ppt/slides/slide7.xml" Id="Reab6d4d46539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d82e00060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d6ad75b24f41" /><Relationship Type="http://schemas.openxmlformats.org/officeDocument/2006/relationships/theme" Target="/ppt/slideMasters/theme/theme1.xml" Id="R9302e6c06eaf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bd6ad75b2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d52eb842c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f6f66ac1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0f0d737bf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4800ec03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080b225c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119d4893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7371c453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