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320b0f57a244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0b400ff4c94232"/>
  </p:sldMasterIdLst>
  <p:sldIdLst>
    <p:sldId xmlns:r="http://schemas.openxmlformats.org/officeDocument/2006/relationships" id="256" r:id="Raecd04609a894265"/>
    <p:sldId xmlns:r="http://schemas.openxmlformats.org/officeDocument/2006/relationships" id="257" r:id="R9c7fdff99b7e4cfb"/>
    <p:sldId xmlns:r="http://schemas.openxmlformats.org/officeDocument/2006/relationships" id="258" r:id="R5b48f3fae1314ad4"/>
    <p:sldId xmlns:r="http://schemas.openxmlformats.org/officeDocument/2006/relationships" id="259" r:id="Rc6bda637f26e4006"/>
    <p:sldId xmlns:r="http://schemas.openxmlformats.org/officeDocument/2006/relationships" id="260" r:id="Rdac516cb4e904f82"/>
    <p:sldId xmlns:r="http://schemas.openxmlformats.org/officeDocument/2006/relationships" id="261" r:id="R896d9ba58c914700"/>
    <p:sldId xmlns:r="http://schemas.openxmlformats.org/officeDocument/2006/relationships" id="262" r:id="Rc901e0da6a3d46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0b400ff4c94232" /><Relationship Type="http://schemas.openxmlformats.org/officeDocument/2006/relationships/slide" Target="/ppt/slides/slide1.xml" Id="Raecd04609a894265" /><Relationship Type="http://schemas.openxmlformats.org/officeDocument/2006/relationships/slide" Target="/ppt/slides/slide2.xml" Id="R9c7fdff99b7e4cfb" /><Relationship Type="http://schemas.openxmlformats.org/officeDocument/2006/relationships/slide" Target="/ppt/slides/slide3.xml" Id="R5b48f3fae1314ad4" /><Relationship Type="http://schemas.openxmlformats.org/officeDocument/2006/relationships/slide" Target="/ppt/slides/slide4.xml" Id="Rc6bda637f26e4006" /><Relationship Type="http://schemas.openxmlformats.org/officeDocument/2006/relationships/slide" Target="/ppt/slides/slide5.xml" Id="Rdac516cb4e904f82" /><Relationship Type="http://schemas.openxmlformats.org/officeDocument/2006/relationships/slide" Target="/ppt/slides/slide6.xml" Id="R896d9ba58c914700" /><Relationship Type="http://schemas.openxmlformats.org/officeDocument/2006/relationships/slide" Target="/ppt/slides/slide7.xml" Id="Rc901e0da6a3d46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4965c0903343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db9d6fea548b0" /><Relationship Type="http://schemas.openxmlformats.org/officeDocument/2006/relationships/theme" Target="/ppt/slideMasters/theme/theme1.xml" Id="Rde65cf7212204a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edb9d6fea548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129c2f31947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75d800c1f4b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4c4f425a74a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52f6f46234d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14b266d9d40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50166fe114b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f5fad74734d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 BIRGER SÆTHRE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BIRGER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BIRGER SÆTHRE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BIRGER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BIRGER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BIRGER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−378 709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3 092 313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18 872 589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21 951 446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BIRGER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SÆTHRE JOHN BIRGER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BIRGER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Ydalirvegen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2413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john-birger.saethre@elverum.toyota.no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989 200 925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BIRGER SÆTHRE AS</a:t>
            </a:r>
          </a:p>
        </p:txBody>
      </p:sp>
    </p:spTree>
  </p:cSld>
  <p:clrMapOvr>
    <a:masterClrMapping xmlns:a="http://schemas.openxmlformats.org/drawingml/2006/main"/>
  </p:clrMapOvr>
</p:sld>
</file>