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9213632a6f44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48fd31c07846ed"/>
  </p:sldMasterIdLst>
  <p:sldIdLst>
    <p:sldId xmlns:r="http://schemas.openxmlformats.org/officeDocument/2006/relationships" id="256" r:id="Rccd9051681fe4a28"/>
    <p:sldId xmlns:r="http://schemas.openxmlformats.org/officeDocument/2006/relationships" id="257" r:id="R586fc73dc6764199"/>
    <p:sldId xmlns:r="http://schemas.openxmlformats.org/officeDocument/2006/relationships" id="258" r:id="R3cfa546f783d4b58"/>
    <p:sldId xmlns:r="http://schemas.openxmlformats.org/officeDocument/2006/relationships" id="259" r:id="Re58e7b02f6054b63"/>
    <p:sldId xmlns:r="http://schemas.openxmlformats.org/officeDocument/2006/relationships" id="260" r:id="Rd030b35cdf8d425c"/>
    <p:sldId xmlns:r="http://schemas.openxmlformats.org/officeDocument/2006/relationships" id="261" r:id="R57e4c95060854424"/>
    <p:sldId xmlns:r="http://schemas.openxmlformats.org/officeDocument/2006/relationships" id="262" r:id="R2c04675632394a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48fd31c07846ed" /><Relationship Type="http://schemas.openxmlformats.org/officeDocument/2006/relationships/slide" Target="/ppt/slides/slide1.xml" Id="Rccd9051681fe4a28" /><Relationship Type="http://schemas.openxmlformats.org/officeDocument/2006/relationships/slide" Target="/ppt/slides/slide2.xml" Id="R586fc73dc6764199" /><Relationship Type="http://schemas.openxmlformats.org/officeDocument/2006/relationships/slide" Target="/ppt/slides/slide3.xml" Id="R3cfa546f783d4b58" /><Relationship Type="http://schemas.openxmlformats.org/officeDocument/2006/relationships/slide" Target="/ppt/slides/slide4.xml" Id="Re58e7b02f6054b63" /><Relationship Type="http://schemas.openxmlformats.org/officeDocument/2006/relationships/slide" Target="/ppt/slides/slide5.xml" Id="Rd030b35cdf8d425c" /><Relationship Type="http://schemas.openxmlformats.org/officeDocument/2006/relationships/slide" Target="/ppt/slides/slide6.xml" Id="R57e4c95060854424" /><Relationship Type="http://schemas.openxmlformats.org/officeDocument/2006/relationships/slide" Target="/ppt/slides/slide7.xml" Id="R2c04675632394a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b6d62ba7046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85a5f21854951" /><Relationship Type="http://schemas.openxmlformats.org/officeDocument/2006/relationships/theme" Target="/ppt/slideMasters/theme/theme1.xml" Id="R77b2d8e43d1347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d85a5f218549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a9d3ec66644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c8e6f9e1845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cff8e53ea4b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8e9d0749740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6eaf333324a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7c16b9fcf4a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53ade861440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SÆTHRE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SÆTHRE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1 205 316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6 670 628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9 951 530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SÆTHRE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Mikkjel Fønhus veg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2407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