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fc0ae19c7644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709645f97044ad"/>
  </p:sldMasterIdLst>
  <p:sldIdLst>
    <p:sldId xmlns:r="http://schemas.openxmlformats.org/officeDocument/2006/relationships" id="256" r:id="R52d3719972a04485"/>
    <p:sldId xmlns:r="http://schemas.openxmlformats.org/officeDocument/2006/relationships" id="257" r:id="R2347ca3110444d14"/>
    <p:sldId xmlns:r="http://schemas.openxmlformats.org/officeDocument/2006/relationships" id="258" r:id="Rfcccb81246a44ee3"/>
    <p:sldId xmlns:r="http://schemas.openxmlformats.org/officeDocument/2006/relationships" id="259" r:id="R3d148301a077471f"/>
    <p:sldId xmlns:r="http://schemas.openxmlformats.org/officeDocument/2006/relationships" id="260" r:id="Ra0210eb67bc14aa5"/>
    <p:sldId xmlns:r="http://schemas.openxmlformats.org/officeDocument/2006/relationships" id="261" r:id="R27591070824d49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09645f97044ad" /><Relationship Type="http://schemas.openxmlformats.org/officeDocument/2006/relationships/slide" Target="/ppt/slides/slide1.xml" Id="R52d3719972a04485" /><Relationship Type="http://schemas.openxmlformats.org/officeDocument/2006/relationships/slide" Target="/ppt/slides/slide2.xml" Id="R2347ca3110444d14" /><Relationship Type="http://schemas.openxmlformats.org/officeDocument/2006/relationships/slide" Target="/ppt/slides/slide3.xml" Id="Rfcccb81246a44ee3" /><Relationship Type="http://schemas.openxmlformats.org/officeDocument/2006/relationships/slide" Target="/ppt/slides/slide4.xml" Id="R3d148301a077471f" /><Relationship Type="http://schemas.openxmlformats.org/officeDocument/2006/relationships/slide" Target="/ppt/slides/slide5.xml" Id="Ra0210eb67bc14aa5" /><Relationship Type="http://schemas.openxmlformats.org/officeDocument/2006/relationships/slide" Target="/ppt/slides/slide6.xml" Id="R27591070824d49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95c5038bfd44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8c012e06342dd" /><Relationship Type="http://schemas.openxmlformats.org/officeDocument/2006/relationships/theme" Target="/ppt/slideMasters/theme/theme1.xml" Id="Rf87ba88b580746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8c012e06342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52ca7a7014c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4a0e62e1c4d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4352e83c1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14a6df6434a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13ae0647541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b831f6eff43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Ydalirvegen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2413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arne.saethre@elverum.toyota.no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