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32a274619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cad299d874077"/>
  </p:sldMasterIdLst>
  <p:sldIdLst>
    <p:sldId xmlns:r="http://schemas.openxmlformats.org/officeDocument/2006/relationships" id="256" r:id="Ra1c4160a55d3489a"/>
    <p:sldId xmlns:r="http://schemas.openxmlformats.org/officeDocument/2006/relationships" id="257" r:id="Rd0281ab1f0254a6d"/>
    <p:sldId xmlns:r="http://schemas.openxmlformats.org/officeDocument/2006/relationships" id="258" r:id="R174e3bde9f5b43e7"/>
    <p:sldId xmlns:r="http://schemas.openxmlformats.org/officeDocument/2006/relationships" id="259" r:id="R01683a9394b440da"/>
    <p:sldId xmlns:r="http://schemas.openxmlformats.org/officeDocument/2006/relationships" id="260" r:id="Rb683fc4ab9074a8b"/>
    <p:sldId xmlns:r="http://schemas.openxmlformats.org/officeDocument/2006/relationships" id="261" r:id="Rb87873f878c34e67"/>
    <p:sldId xmlns:r="http://schemas.openxmlformats.org/officeDocument/2006/relationships" id="262" r:id="Ra0a4df09fa80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cad299d874077" /><Relationship Type="http://schemas.openxmlformats.org/officeDocument/2006/relationships/slide" Target="/ppt/slides/slide1.xml" Id="Ra1c4160a55d3489a" /><Relationship Type="http://schemas.openxmlformats.org/officeDocument/2006/relationships/slide" Target="/ppt/slides/slide2.xml" Id="Rd0281ab1f0254a6d" /><Relationship Type="http://schemas.openxmlformats.org/officeDocument/2006/relationships/slide" Target="/ppt/slides/slide3.xml" Id="R174e3bde9f5b43e7" /><Relationship Type="http://schemas.openxmlformats.org/officeDocument/2006/relationships/slide" Target="/ppt/slides/slide4.xml" Id="R01683a9394b440da" /><Relationship Type="http://schemas.openxmlformats.org/officeDocument/2006/relationships/slide" Target="/ppt/slides/slide5.xml" Id="Rb683fc4ab9074a8b" /><Relationship Type="http://schemas.openxmlformats.org/officeDocument/2006/relationships/slide" Target="/ppt/slides/slide6.xml" Id="Rb87873f878c34e67" /><Relationship Type="http://schemas.openxmlformats.org/officeDocument/2006/relationships/slide" Target="/ppt/slides/slide7.xml" Id="Ra0a4df09fa80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93ad4ede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ccd854654d09" /><Relationship Type="http://schemas.openxmlformats.org/officeDocument/2006/relationships/theme" Target="/ppt/slideMasters/theme/theme1.xml" Id="Rbc0907efd470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eccd85465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d694c7dd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260a0049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f6b509b9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420887be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146a955f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0b05e0c83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53f04918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