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98ef5e93b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11ae1f4e34a9d"/>
  </p:sldMasterIdLst>
  <p:sldIdLst>
    <p:sldId xmlns:r="http://schemas.openxmlformats.org/officeDocument/2006/relationships" id="256" r:id="R1450ee626ea54cbe"/>
    <p:sldId xmlns:r="http://schemas.openxmlformats.org/officeDocument/2006/relationships" id="257" r:id="R8556482682944f46"/>
    <p:sldId xmlns:r="http://schemas.openxmlformats.org/officeDocument/2006/relationships" id="258" r:id="Rebb3f39b5e1e4a27"/>
    <p:sldId xmlns:r="http://schemas.openxmlformats.org/officeDocument/2006/relationships" id="259" r:id="R6adad519959547bd"/>
    <p:sldId xmlns:r="http://schemas.openxmlformats.org/officeDocument/2006/relationships" id="260" r:id="Rd75a3de22c6449d7"/>
    <p:sldId xmlns:r="http://schemas.openxmlformats.org/officeDocument/2006/relationships" id="261" r:id="R31a47f45356f4d06"/>
    <p:sldId xmlns:r="http://schemas.openxmlformats.org/officeDocument/2006/relationships" id="262" r:id="R6260e0fd8500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11ae1f4e34a9d" /><Relationship Type="http://schemas.openxmlformats.org/officeDocument/2006/relationships/slide" Target="/ppt/slides/slide1.xml" Id="R1450ee626ea54cbe" /><Relationship Type="http://schemas.openxmlformats.org/officeDocument/2006/relationships/slide" Target="/ppt/slides/slide2.xml" Id="R8556482682944f46" /><Relationship Type="http://schemas.openxmlformats.org/officeDocument/2006/relationships/slide" Target="/ppt/slides/slide3.xml" Id="Rebb3f39b5e1e4a27" /><Relationship Type="http://schemas.openxmlformats.org/officeDocument/2006/relationships/slide" Target="/ppt/slides/slide4.xml" Id="R6adad519959547bd" /><Relationship Type="http://schemas.openxmlformats.org/officeDocument/2006/relationships/slide" Target="/ppt/slides/slide5.xml" Id="Rd75a3de22c6449d7" /><Relationship Type="http://schemas.openxmlformats.org/officeDocument/2006/relationships/slide" Target="/ppt/slides/slide6.xml" Id="R31a47f45356f4d06" /><Relationship Type="http://schemas.openxmlformats.org/officeDocument/2006/relationships/slide" Target="/ppt/slides/slide7.xml" Id="R6260e0fd8500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7a7e776d2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32e20fac54547" /><Relationship Type="http://schemas.openxmlformats.org/officeDocument/2006/relationships/theme" Target="/ppt/slideMasters/theme/theme1.xml" Id="R157f0c9dd904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32e20fac5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eaf602bd47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5d53bc02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e78cdf771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ef9532d6c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15c00ce2c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beed41cec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b0495af2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