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ced1d74e9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ddaa00cc242fc"/>
  </p:sldMasterIdLst>
  <p:sldIdLst>
    <p:sldId xmlns:r="http://schemas.openxmlformats.org/officeDocument/2006/relationships" id="256" r:id="Ra4e4b6802ef041cb"/>
    <p:sldId xmlns:r="http://schemas.openxmlformats.org/officeDocument/2006/relationships" id="257" r:id="R2180aae6e33d44e6"/>
    <p:sldId xmlns:r="http://schemas.openxmlformats.org/officeDocument/2006/relationships" id="258" r:id="Rd4ae7f0e57204a0d"/>
    <p:sldId xmlns:r="http://schemas.openxmlformats.org/officeDocument/2006/relationships" id="259" r:id="Ra376bebb2e4e467d"/>
    <p:sldId xmlns:r="http://schemas.openxmlformats.org/officeDocument/2006/relationships" id="260" r:id="R6aa7985234794812"/>
    <p:sldId xmlns:r="http://schemas.openxmlformats.org/officeDocument/2006/relationships" id="261" r:id="R685cfeb24e9846ea"/>
    <p:sldId xmlns:r="http://schemas.openxmlformats.org/officeDocument/2006/relationships" id="262" r:id="Rb0ee0ed99df0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ddaa00cc242fc" /><Relationship Type="http://schemas.openxmlformats.org/officeDocument/2006/relationships/slide" Target="/ppt/slides/slide1.xml" Id="Ra4e4b6802ef041cb" /><Relationship Type="http://schemas.openxmlformats.org/officeDocument/2006/relationships/slide" Target="/ppt/slides/slide2.xml" Id="R2180aae6e33d44e6" /><Relationship Type="http://schemas.openxmlformats.org/officeDocument/2006/relationships/slide" Target="/ppt/slides/slide3.xml" Id="Rd4ae7f0e57204a0d" /><Relationship Type="http://schemas.openxmlformats.org/officeDocument/2006/relationships/slide" Target="/ppt/slides/slide4.xml" Id="Ra376bebb2e4e467d" /><Relationship Type="http://schemas.openxmlformats.org/officeDocument/2006/relationships/slide" Target="/ppt/slides/slide5.xml" Id="R6aa7985234794812" /><Relationship Type="http://schemas.openxmlformats.org/officeDocument/2006/relationships/slide" Target="/ppt/slides/slide6.xml" Id="R685cfeb24e9846ea" /><Relationship Type="http://schemas.openxmlformats.org/officeDocument/2006/relationships/slide" Target="/ppt/slides/slide7.xml" Id="Rb0ee0ed99df0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d0bda9dd7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dd68e8de45d3" /><Relationship Type="http://schemas.openxmlformats.org/officeDocument/2006/relationships/theme" Target="/ppt/slideMasters/theme/theme1.xml" Id="Rf84169d28c4c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0dd68e8de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6caa212e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6133df96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202e63bb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7981ba34d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518d9188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923b5ebb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63551a03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